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13" r:id="rId2"/>
    <p:sldId id="493" r:id="rId3"/>
    <p:sldId id="538" r:id="rId4"/>
    <p:sldId id="547" r:id="rId5"/>
    <p:sldId id="549" r:id="rId6"/>
    <p:sldId id="534" r:id="rId7"/>
    <p:sldId id="535" r:id="rId8"/>
    <p:sldId id="44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8" d="100"/>
          <a:sy n="78" d="100"/>
        </p:scale>
        <p:origin x="8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54FD4-5E45-4D1C-A05C-6A4BDC584292}" type="datetimeFigureOut">
              <a:rPr lang="en-AU" smtClean="0"/>
              <a:t>25/07/2023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A9055-E26C-4A6C-AFD6-979E01795A89}" type="slidenum">
              <a:rPr lang="en-AU" smtClean="0"/>
              <a:t>‹#›</a:t>
            </a:fld>
            <a:endParaRPr lang="en-AU" dirty="0"/>
          </a:p>
        </p:txBody>
      </p:sp>
    </p:spTree>
    <p:extLst>
      <p:ext uri="{BB962C8B-B14F-4D97-AF65-F5344CB8AC3E}">
        <p14:creationId xmlns:p14="http://schemas.microsoft.com/office/powerpoint/2010/main" val="367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DB6C-FECB-4884-B2FE-F245C27B1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6ED5356-ABF2-4DD4-B467-DCAC973DD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64A52B8-046B-49A5-BB82-9D4405C215ED}"/>
              </a:ext>
            </a:extLst>
          </p:cNvPr>
          <p:cNvSpPr>
            <a:spLocks noGrp="1"/>
          </p:cNvSpPr>
          <p:nvPr>
            <p:ph type="dt" sz="half" idx="10"/>
          </p:nvPr>
        </p:nvSpPr>
        <p:spPr/>
        <p:txBody>
          <a:bodyPr/>
          <a:lstStyle/>
          <a:p>
            <a:fld id="{FEABDA89-FDD1-4A3D-9397-25009D2483F0}" type="datetime1">
              <a:rPr lang="en-AU" smtClean="0"/>
              <a:t>25/07/2023</a:t>
            </a:fld>
            <a:endParaRPr lang="en-AU" dirty="0"/>
          </a:p>
        </p:txBody>
      </p:sp>
      <p:sp>
        <p:nvSpPr>
          <p:cNvPr id="5" name="Footer Placeholder 4">
            <a:extLst>
              <a:ext uri="{FF2B5EF4-FFF2-40B4-BE49-F238E27FC236}">
                <a16:creationId xmlns:a16="http://schemas.microsoft.com/office/drawing/2014/main" id="{F0931C0F-9ADD-43C8-9BDB-94EB46E9FE07}"/>
              </a:ext>
            </a:extLst>
          </p:cNvPr>
          <p:cNvSpPr>
            <a:spLocks noGrp="1"/>
          </p:cNvSpPr>
          <p:nvPr>
            <p:ph type="ftr" sz="quarter" idx="11"/>
          </p:nvPr>
        </p:nvSpPr>
        <p:spPr/>
        <p:txBody>
          <a:bodyPr/>
          <a:lstStyle/>
          <a:p>
            <a:r>
              <a:rPr lang="en-AU" dirty="0"/>
              <a:t>KT SSA </a:t>
            </a:r>
          </a:p>
        </p:txBody>
      </p:sp>
      <p:sp>
        <p:nvSpPr>
          <p:cNvPr id="6" name="Slide Number Placeholder 5">
            <a:extLst>
              <a:ext uri="{FF2B5EF4-FFF2-40B4-BE49-F238E27FC236}">
                <a16:creationId xmlns:a16="http://schemas.microsoft.com/office/drawing/2014/main" id="{037C7670-5964-46FD-968F-EFA75B1B11DE}"/>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320519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3734-9037-41B0-80CE-CB1A7A5B419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3BFECB8-072E-4367-8056-B3C0EA27E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FBBF4F-8F75-44B8-87F4-90B6E415103D}"/>
              </a:ext>
            </a:extLst>
          </p:cNvPr>
          <p:cNvSpPr>
            <a:spLocks noGrp="1"/>
          </p:cNvSpPr>
          <p:nvPr>
            <p:ph type="dt" sz="half" idx="10"/>
          </p:nvPr>
        </p:nvSpPr>
        <p:spPr/>
        <p:txBody>
          <a:bodyPr/>
          <a:lstStyle/>
          <a:p>
            <a:fld id="{17E57366-C3A7-4C08-AC7F-50313C16D2BC}" type="datetime1">
              <a:rPr lang="en-AU" smtClean="0"/>
              <a:t>25/07/2023</a:t>
            </a:fld>
            <a:endParaRPr lang="en-AU" dirty="0"/>
          </a:p>
        </p:txBody>
      </p:sp>
      <p:sp>
        <p:nvSpPr>
          <p:cNvPr id="5" name="Footer Placeholder 4">
            <a:extLst>
              <a:ext uri="{FF2B5EF4-FFF2-40B4-BE49-F238E27FC236}">
                <a16:creationId xmlns:a16="http://schemas.microsoft.com/office/drawing/2014/main" id="{06C5AB86-108A-4980-AC6A-FBF72B3D66B1}"/>
              </a:ext>
            </a:extLst>
          </p:cNvPr>
          <p:cNvSpPr>
            <a:spLocks noGrp="1"/>
          </p:cNvSpPr>
          <p:nvPr>
            <p:ph type="ftr" sz="quarter" idx="11"/>
          </p:nvPr>
        </p:nvSpPr>
        <p:spPr/>
        <p:txBody>
          <a:bodyPr/>
          <a:lstStyle/>
          <a:p>
            <a:r>
              <a:rPr lang="en-AU" dirty="0"/>
              <a:t>KT SSA </a:t>
            </a:r>
          </a:p>
        </p:txBody>
      </p:sp>
      <p:sp>
        <p:nvSpPr>
          <p:cNvPr id="6" name="Slide Number Placeholder 5">
            <a:extLst>
              <a:ext uri="{FF2B5EF4-FFF2-40B4-BE49-F238E27FC236}">
                <a16:creationId xmlns:a16="http://schemas.microsoft.com/office/drawing/2014/main" id="{36230075-6E21-4D9A-ACC0-821D19A40480}"/>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134872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64880-77A3-4A7F-8EBC-1533B41E03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FE06BE7-2964-4FEB-B26D-10560CCF5C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258AD0-932B-4F63-97B9-E39C79B32D6C}"/>
              </a:ext>
            </a:extLst>
          </p:cNvPr>
          <p:cNvSpPr>
            <a:spLocks noGrp="1"/>
          </p:cNvSpPr>
          <p:nvPr>
            <p:ph type="dt" sz="half" idx="10"/>
          </p:nvPr>
        </p:nvSpPr>
        <p:spPr/>
        <p:txBody>
          <a:bodyPr/>
          <a:lstStyle/>
          <a:p>
            <a:fld id="{A07FAD14-D354-41D5-8895-922C951A2EF5}" type="datetime1">
              <a:rPr lang="en-AU" smtClean="0"/>
              <a:t>25/07/2023</a:t>
            </a:fld>
            <a:endParaRPr lang="en-AU" dirty="0"/>
          </a:p>
        </p:txBody>
      </p:sp>
      <p:sp>
        <p:nvSpPr>
          <p:cNvPr id="5" name="Footer Placeholder 4">
            <a:extLst>
              <a:ext uri="{FF2B5EF4-FFF2-40B4-BE49-F238E27FC236}">
                <a16:creationId xmlns:a16="http://schemas.microsoft.com/office/drawing/2014/main" id="{12562CBF-8F2C-4DB8-8669-6BEBC4FCD7FD}"/>
              </a:ext>
            </a:extLst>
          </p:cNvPr>
          <p:cNvSpPr>
            <a:spLocks noGrp="1"/>
          </p:cNvSpPr>
          <p:nvPr>
            <p:ph type="ftr" sz="quarter" idx="11"/>
          </p:nvPr>
        </p:nvSpPr>
        <p:spPr/>
        <p:txBody>
          <a:bodyPr/>
          <a:lstStyle/>
          <a:p>
            <a:r>
              <a:rPr lang="en-AU" dirty="0"/>
              <a:t>KT SSA </a:t>
            </a:r>
          </a:p>
        </p:txBody>
      </p:sp>
      <p:sp>
        <p:nvSpPr>
          <p:cNvPr id="6" name="Slide Number Placeholder 5">
            <a:extLst>
              <a:ext uri="{FF2B5EF4-FFF2-40B4-BE49-F238E27FC236}">
                <a16:creationId xmlns:a16="http://schemas.microsoft.com/office/drawing/2014/main" id="{E63FAD5A-9300-4792-98E1-C97D414DA4CF}"/>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155148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0C63-DD9E-432C-AE8D-59ADCC2089D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049B2BE-9909-48B8-9633-1404630F0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CBFA32-063D-4848-81E8-9406F11C24BF}"/>
              </a:ext>
            </a:extLst>
          </p:cNvPr>
          <p:cNvSpPr>
            <a:spLocks noGrp="1"/>
          </p:cNvSpPr>
          <p:nvPr>
            <p:ph type="dt" sz="half" idx="10"/>
          </p:nvPr>
        </p:nvSpPr>
        <p:spPr/>
        <p:txBody>
          <a:bodyPr/>
          <a:lstStyle/>
          <a:p>
            <a:fld id="{614AEEFB-5856-4DEE-BF89-0AD1F60D093D}" type="datetime1">
              <a:rPr lang="en-AU" smtClean="0"/>
              <a:t>25/07/2023</a:t>
            </a:fld>
            <a:endParaRPr lang="en-AU" dirty="0"/>
          </a:p>
        </p:txBody>
      </p:sp>
      <p:sp>
        <p:nvSpPr>
          <p:cNvPr id="5" name="Footer Placeholder 4">
            <a:extLst>
              <a:ext uri="{FF2B5EF4-FFF2-40B4-BE49-F238E27FC236}">
                <a16:creationId xmlns:a16="http://schemas.microsoft.com/office/drawing/2014/main" id="{F8750F64-B701-4EC8-83CB-8D0FC1F6208D}"/>
              </a:ext>
            </a:extLst>
          </p:cNvPr>
          <p:cNvSpPr>
            <a:spLocks noGrp="1"/>
          </p:cNvSpPr>
          <p:nvPr>
            <p:ph type="ftr" sz="quarter" idx="11"/>
          </p:nvPr>
        </p:nvSpPr>
        <p:spPr/>
        <p:txBody>
          <a:bodyPr/>
          <a:lstStyle/>
          <a:p>
            <a:r>
              <a:rPr lang="en-AU" dirty="0"/>
              <a:t>KT SSA </a:t>
            </a:r>
          </a:p>
        </p:txBody>
      </p:sp>
      <p:sp>
        <p:nvSpPr>
          <p:cNvPr id="6" name="Slide Number Placeholder 5">
            <a:extLst>
              <a:ext uri="{FF2B5EF4-FFF2-40B4-BE49-F238E27FC236}">
                <a16:creationId xmlns:a16="http://schemas.microsoft.com/office/drawing/2014/main" id="{DD2FCE8C-F11A-41A1-B62F-AE1FEDFC6188}"/>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124940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40D6-75A6-4169-AC76-C64F64CE9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B7B9F94-B96C-4274-B577-8B9484AF5D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502FB-E409-4B45-8FDD-8310F92E323A}"/>
              </a:ext>
            </a:extLst>
          </p:cNvPr>
          <p:cNvSpPr>
            <a:spLocks noGrp="1"/>
          </p:cNvSpPr>
          <p:nvPr>
            <p:ph type="dt" sz="half" idx="10"/>
          </p:nvPr>
        </p:nvSpPr>
        <p:spPr/>
        <p:txBody>
          <a:bodyPr/>
          <a:lstStyle/>
          <a:p>
            <a:fld id="{FB1DF603-A888-41EA-940E-677995B0EE2C}" type="datetime1">
              <a:rPr lang="en-AU" smtClean="0"/>
              <a:t>25/07/2023</a:t>
            </a:fld>
            <a:endParaRPr lang="en-AU" dirty="0"/>
          </a:p>
        </p:txBody>
      </p:sp>
      <p:sp>
        <p:nvSpPr>
          <p:cNvPr id="5" name="Footer Placeholder 4">
            <a:extLst>
              <a:ext uri="{FF2B5EF4-FFF2-40B4-BE49-F238E27FC236}">
                <a16:creationId xmlns:a16="http://schemas.microsoft.com/office/drawing/2014/main" id="{3F8C01EE-215E-4CF7-9F26-1C810E4468A0}"/>
              </a:ext>
            </a:extLst>
          </p:cNvPr>
          <p:cNvSpPr>
            <a:spLocks noGrp="1"/>
          </p:cNvSpPr>
          <p:nvPr>
            <p:ph type="ftr" sz="quarter" idx="11"/>
          </p:nvPr>
        </p:nvSpPr>
        <p:spPr/>
        <p:txBody>
          <a:bodyPr/>
          <a:lstStyle/>
          <a:p>
            <a:r>
              <a:rPr lang="en-AU" dirty="0"/>
              <a:t>KT SSA </a:t>
            </a:r>
          </a:p>
        </p:txBody>
      </p:sp>
      <p:sp>
        <p:nvSpPr>
          <p:cNvPr id="6" name="Slide Number Placeholder 5">
            <a:extLst>
              <a:ext uri="{FF2B5EF4-FFF2-40B4-BE49-F238E27FC236}">
                <a16:creationId xmlns:a16="http://schemas.microsoft.com/office/drawing/2014/main" id="{2F9484DF-0B20-4729-85DA-4C78C0B9F86F}"/>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187551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5FA5-11E0-4E7E-A59A-F814C68AB0B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1A54F60-C902-4C46-97FB-B61AA8D1C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49C3FCC-9F12-43EA-8C20-A4344370A9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8E2A281-EC08-430B-BF7E-0CE531DC6C3F}"/>
              </a:ext>
            </a:extLst>
          </p:cNvPr>
          <p:cNvSpPr>
            <a:spLocks noGrp="1"/>
          </p:cNvSpPr>
          <p:nvPr>
            <p:ph type="dt" sz="half" idx="10"/>
          </p:nvPr>
        </p:nvSpPr>
        <p:spPr/>
        <p:txBody>
          <a:bodyPr/>
          <a:lstStyle/>
          <a:p>
            <a:fld id="{D8102A60-8EFC-4BAB-93C4-62E4CACF89CE}" type="datetime1">
              <a:rPr lang="en-AU" smtClean="0"/>
              <a:t>25/07/2023</a:t>
            </a:fld>
            <a:endParaRPr lang="en-AU" dirty="0"/>
          </a:p>
        </p:txBody>
      </p:sp>
      <p:sp>
        <p:nvSpPr>
          <p:cNvPr id="6" name="Footer Placeholder 5">
            <a:extLst>
              <a:ext uri="{FF2B5EF4-FFF2-40B4-BE49-F238E27FC236}">
                <a16:creationId xmlns:a16="http://schemas.microsoft.com/office/drawing/2014/main" id="{27873702-1741-414F-843C-66971423A558}"/>
              </a:ext>
            </a:extLst>
          </p:cNvPr>
          <p:cNvSpPr>
            <a:spLocks noGrp="1"/>
          </p:cNvSpPr>
          <p:nvPr>
            <p:ph type="ftr" sz="quarter" idx="11"/>
          </p:nvPr>
        </p:nvSpPr>
        <p:spPr/>
        <p:txBody>
          <a:bodyPr/>
          <a:lstStyle/>
          <a:p>
            <a:r>
              <a:rPr lang="en-AU" dirty="0"/>
              <a:t>KT SSA </a:t>
            </a:r>
          </a:p>
        </p:txBody>
      </p:sp>
      <p:sp>
        <p:nvSpPr>
          <p:cNvPr id="7" name="Slide Number Placeholder 6">
            <a:extLst>
              <a:ext uri="{FF2B5EF4-FFF2-40B4-BE49-F238E27FC236}">
                <a16:creationId xmlns:a16="http://schemas.microsoft.com/office/drawing/2014/main" id="{294A17B6-0B62-4DC1-9A9F-98ABADAC2FCF}"/>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382998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9F7D-E02B-4244-92B7-02C2D71A0DF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6218EFD-08C5-40AC-8B3D-2BB75956D8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1596BC-44EE-4E88-8FCC-5E9926A868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A056E70-3B7A-4B33-8A47-9FE06A300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B96F8A-A8EF-4FC6-83F9-7631C57E7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314994A-BF48-4D55-A095-28581D3B710A}"/>
              </a:ext>
            </a:extLst>
          </p:cNvPr>
          <p:cNvSpPr>
            <a:spLocks noGrp="1"/>
          </p:cNvSpPr>
          <p:nvPr>
            <p:ph type="dt" sz="half" idx="10"/>
          </p:nvPr>
        </p:nvSpPr>
        <p:spPr/>
        <p:txBody>
          <a:bodyPr/>
          <a:lstStyle/>
          <a:p>
            <a:fld id="{F360E871-5B61-4D41-B124-53B8636F587E}" type="datetime1">
              <a:rPr lang="en-AU" smtClean="0"/>
              <a:t>25/07/2023</a:t>
            </a:fld>
            <a:endParaRPr lang="en-AU" dirty="0"/>
          </a:p>
        </p:txBody>
      </p:sp>
      <p:sp>
        <p:nvSpPr>
          <p:cNvPr id="8" name="Footer Placeholder 7">
            <a:extLst>
              <a:ext uri="{FF2B5EF4-FFF2-40B4-BE49-F238E27FC236}">
                <a16:creationId xmlns:a16="http://schemas.microsoft.com/office/drawing/2014/main" id="{B4C65B36-EDAB-4224-9CDA-849FE4412D55}"/>
              </a:ext>
            </a:extLst>
          </p:cNvPr>
          <p:cNvSpPr>
            <a:spLocks noGrp="1"/>
          </p:cNvSpPr>
          <p:nvPr>
            <p:ph type="ftr" sz="quarter" idx="11"/>
          </p:nvPr>
        </p:nvSpPr>
        <p:spPr/>
        <p:txBody>
          <a:bodyPr/>
          <a:lstStyle/>
          <a:p>
            <a:r>
              <a:rPr lang="en-AU" dirty="0"/>
              <a:t>KT SSA </a:t>
            </a:r>
          </a:p>
        </p:txBody>
      </p:sp>
      <p:sp>
        <p:nvSpPr>
          <p:cNvPr id="9" name="Slide Number Placeholder 8">
            <a:extLst>
              <a:ext uri="{FF2B5EF4-FFF2-40B4-BE49-F238E27FC236}">
                <a16:creationId xmlns:a16="http://schemas.microsoft.com/office/drawing/2014/main" id="{CFF18AFF-7E74-47FA-972F-C88D410A1BC7}"/>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69559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9166-7E24-460C-85FC-4B3A3DC07DD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D1D1750-B98B-4DFC-B122-D287BFDDF305}"/>
              </a:ext>
            </a:extLst>
          </p:cNvPr>
          <p:cNvSpPr>
            <a:spLocks noGrp="1"/>
          </p:cNvSpPr>
          <p:nvPr>
            <p:ph type="dt" sz="half" idx="10"/>
          </p:nvPr>
        </p:nvSpPr>
        <p:spPr/>
        <p:txBody>
          <a:bodyPr/>
          <a:lstStyle/>
          <a:p>
            <a:fld id="{BCB2CE6D-01AA-4CDF-9916-8B3958D72039}" type="datetime1">
              <a:rPr lang="en-AU" smtClean="0"/>
              <a:t>25/07/2023</a:t>
            </a:fld>
            <a:endParaRPr lang="en-AU" dirty="0"/>
          </a:p>
        </p:txBody>
      </p:sp>
      <p:sp>
        <p:nvSpPr>
          <p:cNvPr id="4" name="Footer Placeholder 3">
            <a:extLst>
              <a:ext uri="{FF2B5EF4-FFF2-40B4-BE49-F238E27FC236}">
                <a16:creationId xmlns:a16="http://schemas.microsoft.com/office/drawing/2014/main" id="{6C65A106-E8F8-41E1-95EF-3F1821DA6DA0}"/>
              </a:ext>
            </a:extLst>
          </p:cNvPr>
          <p:cNvSpPr>
            <a:spLocks noGrp="1"/>
          </p:cNvSpPr>
          <p:nvPr>
            <p:ph type="ftr" sz="quarter" idx="11"/>
          </p:nvPr>
        </p:nvSpPr>
        <p:spPr/>
        <p:txBody>
          <a:bodyPr/>
          <a:lstStyle/>
          <a:p>
            <a:r>
              <a:rPr lang="en-AU" dirty="0"/>
              <a:t>KT SSA </a:t>
            </a:r>
          </a:p>
        </p:txBody>
      </p:sp>
      <p:sp>
        <p:nvSpPr>
          <p:cNvPr id="5" name="Slide Number Placeholder 4">
            <a:extLst>
              <a:ext uri="{FF2B5EF4-FFF2-40B4-BE49-F238E27FC236}">
                <a16:creationId xmlns:a16="http://schemas.microsoft.com/office/drawing/2014/main" id="{F499F32C-4EAB-4332-AB9C-1022BA9398D1}"/>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66806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4D5DBF-4E0E-4C2C-AE42-CF00E9DFEBE5}"/>
              </a:ext>
            </a:extLst>
          </p:cNvPr>
          <p:cNvSpPr>
            <a:spLocks noGrp="1"/>
          </p:cNvSpPr>
          <p:nvPr>
            <p:ph type="dt" sz="half" idx="10"/>
          </p:nvPr>
        </p:nvSpPr>
        <p:spPr/>
        <p:txBody>
          <a:bodyPr/>
          <a:lstStyle/>
          <a:p>
            <a:fld id="{3F8B7DC4-2F51-4872-BD5E-0E65621948ED}" type="datetime1">
              <a:rPr lang="en-AU" smtClean="0"/>
              <a:t>25/07/2023</a:t>
            </a:fld>
            <a:endParaRPr lang="en-AU" dirty="0"/>
          </a:p>
        </p:txBody>
      </p:sp>
      <p:sp>
        <p:nvSpPr>
          <p:cNvPr id="3" name="Footer Placeholder 2">
            <a:extLst>
              <a:ext uri="{FF2B5EF4-FFF2-40B4-BE49-F238E27FC236}">
                <a16:creationId xmlns:a16="http://schemas.microsoft.com/office/drawing/2014/main" id="{45B4078A-4DB2-42C2-93E8-EC13448315D2}"/>
              </a:ext>
            </a:extLst>
          </p:cNvPr>
          <p:cNvSpPr>
            <a:spLocks noGrp="1"/>
          </p:cNvSpPr>
          <p:nvPr>
            <p:ph type="ftr" sz="quarter" idx="11"/>
          </p:nvPr>
        </p:nvSpPr>
        <p:spPr/>
        <p:txBody>
          <a:bodyPr/>
          <a:lstStyle/>
          <a:p>
            <a:r>
              <a:rPr lang="en-AU" dirty="0"/>
              <a:t>KT SSA </a:t>
            </a:r>
          </a:p>
        </p:txBody>
      </p:sp>
      <p:sp>
        <p:nvSpPr>
          <p:cNvPr id="4" name="Slide Number Placeholder 3">
            <a:extLst>
              <a:ext uri="{FF2B5EF4-FFF2-40B4-BE49-F238E27FC236}">
                <a16:creationId xmlns:a16="http://schemas.microsoft.com/office/drawing/2014/main" id="{45D12125-C3A0-42D6-AB01-495EFAD4C5A0}"/>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270501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0576-714F-4E00-A72C-C327C9180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A9DB92D-B883-4804-A355-CC05241AB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389D78A-E157-4614-B5DF-D42DDB666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77754-5C05-4E37-83BA-A71F3F2D75A0}"/>
              </a:ext>
            </a:extLst>
          </p:cNvPr>
          <p:cNvSpPr>
            <a:spLocks noGrp="1"/>
          </p:cNvSpPr>
          <p:nvPr>
            <p:ph type="dt" sz="half" idx="10"/>
          </p:nvPr>
        </p:nvSpPr>
        <p:spPr/>
        <p:txBody>
          <a:bodyPr/>
          <a:lstStyle/>
          <a:p>
            <a:fld id="{50D2F658-38BB-4A11-A984-91C70B4561F6}" type="datetime1">
              <a:rPr lang="en-AU" smtClean="0"/>
              <a:t>25/07/2023</a:t>
            </a:fld>
            <a:endParaRPr lang="en-AU" dirty="0"/>
          </a:p>
        </p:txBody>
      </p:sp>
      <p:sp>
        <p:nvSpPr>
          <p:cNvPr id="6" name="Footer Placeholder 5">
            <a:extLst>
              <a:ext uri="{FF2B5EF4-FFF2-40B4-BE49-F238E27FC236}">
                <a16:creationId xmlns:a16="http://schemas.microsoft.com/office/drawing/2014/main" id="{BBFE27E1-03FB-40E0-B3D9-51A517F6E1FB}"/>
              </a:ext>
            </a:extLst>
          </p:cNvPr>
          <p:cNvSpPr>
            <a:spLocks noGrp="1"/>
          </p:cNvSpPr>
          <p:nvPr>
            <p:ph type="ftr" sz="quarter" idx="11"/>
          </p:nvPr>
        </p:nvSpPr>
        <p:spPr/>
        <p:txBody>
          <a:bodyPr/>
          <a:lstStyle/>
          <a:p>
            <a:r>
              <a:rPr lang="en-AU" dirty="0"/>
              <a:t>KT SSA </a:t>
            </a:r>
          </a:p>
        </p:txBody>
      </p:sp>
      <p:sp>
        <p:nvSpPr>
          <p:cNvPr id="7" name="Slide Number Placeholder 6">
            <a:extLst>
              <a:ext uri="{FF2B5EF4-FFF2-40B4-BE49-F238E27FC236}">
                <a16:creationId xmlns:a16="http://schemas.microsoft.com/office/drawing/2014/main" id="{321F3D42-1954-4AF5-BF88-CA1E7782C7B6}"/>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395515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A2CE-4076-4C09-84FA-1C360B64C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4B595E0-C9BE-4895-A74E-BC7E43D18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D49FC41F-26D0-484A-AD0E-0B987E432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FDE93-6741-4ADD-AAC4-384E88E5F99A}"/>
              </a:ext>
            </a:extLst>
          </p:cNvPr>
          <p:cNvSpPr>
            <a:spLocks noGrp="1"/>
          </p:cNvSpPr>
          <p:nvPr>
            <p:ph type="dt" sz="half" idx="10"/>
          </p:nvPr>
        </p:nvSpPr>
        <p:spPr/>
        <p:txBody>
          <a:bodyPr/>
          <a:lstStyle/>
          <a:p>
            <a:fld id="{B946CE30-94DA-4685-9F71-0FA29E43D779}" type="datetime1">
              <a:rPr lang="en-AU" smtClean="0"/>
              <a:t>25/07/2023</a:t>
            </a:fld>
            <a:endParaRPr lang="en-AU" dirty="0"/>
          </a:p>
        </p:txBody>
      </p:sp>
      <p:sp>
        <p:nvSpPr>
          <p:cNvPr id="6" name="Footer Placeholder 5">
            <a:extLst>
              <a:ext uri="{FF2B5EF4-FFF2-40B4-BE49-F238E27FC236}">
                <a16:creationId xmlns:a16="http://schemas.microsoft.com/office/drawing/2014/main" id="{2BECB41D-AB94-4657-B9A1-FC5954B573DC}"/>
              </a:ext>
            </a:extLst>
          </p:cNvPr>
          <p:cNvSpPr>
            <a:spLocks noGrp="1"/>
          </p:cNvSpPr>
          <p:nvPr>
            <p:ph type="ftr" sz="quarter" idx="11"/>
          </p:nvPr>
        </p:nvSpPr>
        <p:spPr/>
        <p:txBody>
          <a:bodyPr/>
          <a:lstStyle/>
          <a:p>
            <a:r>
              <a:rPr lang="en-AU" dirty="0"/>
              <a:t>KT SSA </a:t>
            </a:r>
          </a:p>
        </p:txBody>
      </p:sp>
      <p:sp>
        <p:nvSpPr>
          <p:cNvPr id="7" name="Slide Number Placeholder 6">
            <a:extLst>
              <a:ext uri="{FF2B5EF4-FFF2-40B4-BE49-F238E27FC236}">
                <a16:creationId xmlns:a16="http://schemas.microsoft.com/office/drawing/2014/main" id="{77DA7DB5-BDAA-4299-9001-7682A24C6815}"/>
              </a:ext>
            </a:extLst>
          </p:cNvPr>
          <p:cNvSpPr>
            <a:spLocks noGrp="1"/>
          </p:cNvSpPr>
          <p:nvPr>
            <p:ph type="sldNum" sz="quarter" idx="12"/>
          </p:nvPr>
        </p:nvSpPr>
        <p:spPr/>
        <p:txBody>
          <a:bodyPr/>
          <a:lstStyle/>
          <a:p>
            <a:fld id="{A2DF1CB0-8992-4B62-9F3C-48F4B2682C07}" type="slidenum">
              <a:rPr lang="en-AU" smtClean="0"/>
              <a:t>‹#›</a:t>
            </a:fld>
            <a:endParaRPr lang="en-AU" dirty="0"/>
          </a:p>
        </p:txBody>
      </p:sp>
    </p:spTree>
    <p:extLst>
      <p:ext uri="{BB962C8B-B14F-4D97-AF65-F5344CB8AC3E}">
        <p14:creationId xmlns:p14="http://schemas.microsoft.com/office/powerpoint/2010/main" val="174930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DEA06A-9A07-4ADF-8A14-2C6CB8561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CB401F-D572-4067-BF9F-189175CCEB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44B66CF-0312-492A-99A0-14810FAAD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9F3EB-8ABC-4D5A-B0C9-72AC3DC8FF3B}" type="datetime1">
              <a:rPr lang="en-AU" smtClean="0"/>
              <a:t>25/07/2023</a:t>
            </a:fld>
            <a:endParaRPr lang="en-AU" dirty="0"/>
          </a:p>
        </p:txBody>
      </p:sp>
      <p:sp>
        <p:nvSpPr>
          <p:cNvPr id="5" name="Footer Placeholder 4">
            <a:extLst>
              <a:ext uri="{FF2B5EF4-FFF2-40B4-BE49-F238E27FC236}">
                <a16:creationId xmlns:a16="http://schemas.microsoft.com/office/drawing/2014/main" id="{7C1D2289-B8D3-47F8-8C1B-AC2DDF4ABA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dirty="0"/>
              <a:t>KT SSA </a:t>
            </a:r>
          </a:p>
        </p:txBody>
      </p:sp>
      <p:sp>
        <p:nvSpPr>
          <p:cNvPr id="6" name="Slide Number Placeholder 5">
            <a:extLst>
              <a:ext uri="{FF2B5EF4-FFF2-40B4-BE49-F238E27FC236}">
                <a16:creationId xmlns:a16="http://schemas.microsoft.com/office/drawing/2014/main" id="{37CC7AB2-7A60-4624-9AF3-9F133BF9A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F1CB0-8992-4B62-9F3C-48F4B2682C07}" type="slidenum">
              <a:rPr lang="en-AU" smtClean="0"/>
              <a:t>‹#›</a:t>
            </a:fld>
            <a:endParaRPr lang="en-AU" dirty="0"/>
          </a:p>
        </p:txBody>
      </p:sp>
    </p:spTree>
    <p:extLst>
      <p:ext uri="{BB962C8B-B14F-4D97-AF65-F5344CB8AC3E}">
        <p14:creationId xmlns:p14="http://schemas.microsoft.com/office/powerpoint/2010/main" val="288139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9B8AC049-8DF4-481F-9612-9C9D9A0C6BE9}"/>
              </a:ext>
            </a:extLst>
          </p:cNvPr>
          <p:cNvSpPr txBox="1">
            <a:spLocks/>
          </p:cNvSpPr>
          <p:nvPr/>
        </p:nvSpPr>
        <p:spPr>
          <a:xfrm>
            <a:off x="6189156" y="363894"/>
            <a:ext cx="5604738" cy="2183363"/>
          </a:xfrm>
          <a:prstGeom prst="rect">
            <a:avLst/>
          </a:prstGeom>
        </p:spPr>
        <p:txBody>
          <a:bodyPr vert="horz" lIns="91440" tIns="45720" rIns="91440" bIns="45720" rtlCol="0" anchor="ctr">
            <a:normAutofit fontScale="25000" lnSpcReduction="20000"/>
          </a:bodyPr>
          <a:lstStyle>
            <a:lvl1pPr marL="228600" indent="-228600" algn="r" defTabSz="914400" rtl="0" eaLnBrk="1" latinLnBrk="0" hangingPunct="1">
              <a:lnSpc>
                <a:spcPct val="90000"/>
              </a:lnSpc>
              <a:spcBef>
                <a:spcPts val="1000"/>
              </a:spcBef>
              <a:buFont typeface="Arial" panose="020B0604020202020204" pitchFamily="34" charset="0"/>
              <a:buChar char="•"/>
              <a:defRPr lang="en-US" sz="2800" kern="1200" smtClean="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ts val="600"/>
              </a:spcAft>
              <a:buNone/>
            </a:pPr>
            <a:r>
              <a:rPr lang="en-US" sz="12800" b="1" kern="1200" dirty="0">
                <a:solidFill>
                  <a:srgbClr val="0070C0"/>
                </a:solidFill>
                <a:latin typeface="+mj-lt"/>
                <a:ea typeface="+mj-ea"/>
                <a:cs typeface="+mj-cs"/>
              </a:rPr>
              <a:t>Road Crash Data and </a:t>
            </a:r>
            <a:r>
              <a:rPr lang="en-US" sz="12800" b="1" dirty="0">
                <a:solidFill>
                  <a:srgbClr val="0070C0"/>
                </a:solidFill>
                <a:latin typeface="+mj-lt"/>
                <a:ea typeface="+mj-ea"/>
                <a:cs typeface="+mj-cs"/>
              </a:rPr>
              <a:t>Safe System Interventions, Including </a:t>
            </a:r>
            <a:r>
              <a:rPr lang="en-US" sz="12800" b="1" kern="1200" dirty="0">
                <a:solidFill>
                  <a:srgbClr val="0070C0"/>
                </a:solidFill>
                <a:latin typeface="+mj-lt"/>
                <a:ea typeface="+mj-ea"/>
                <a:cs typeface="+mj-cs"/>
              </a:rPr>
              <a:t>Road Safety Awareness</a:t>
            </a:r>
          </a:p>
          <a:p>
            <a:pPr marL="0" indent="0" algn="l">
              <a:spcBef>
                <a:spcPct val="0"/>
              </a:spcBef>
              <a:spcAft>
                <a:spcPts val="600"/>
              </a:spcAft>
              <a:buNone/>
            </a:pPr>
            <a:endParaRPr lang="en-US" sz="12800" b="1" kern="1200" dirty="0">
              <a:solidFill>
                <a:schemeClr val="tx1"/>
              </a:solidFill>
              <a:latin typeface="+mj-lt"/>
              <a:ea typeface="+mj-ea"/>
              <a:cs typeface="+mj-cs"/>
            </a:endParaRPr>
          </a:p>
          <a:p>
            <a:pPr marL="0" indent="0" algn="l">
              <a:spcBef>
                <a:spcPct val="0"/>
              </a:spcBef>
              <a:spcAft>
                <a:spcPts val="600"/>
              </a:spcAft>
              <a:buNone/>
            </a:pPr>
            <a:endParaRPr lang="en-US" sz="1000" b="1" kern="1200" dirty="0">
              <a:solidFill>
                <a:schemeClr val="tx1"/>
              </a:solidFill>
              <a:latin typeface="+mj-lt"/>
              <a:ea typeface="+mj-ea"/>
              <a:cs typeface="+mj-cs"/>
            </a:endParaRPr>
          </a:p>
          <a:p>
            <a:pPr marL="0" indent="0" algn="l">
              <a:spcBef>
                <a:spcPct val="0"/>
              </a:spcBef>
              <a:spcAft>
                <a:spcPts val="600"/>
              </a:spcAft>
              <a:buNone/>
            </a:pPr>
            <a:endParaRPr lang="en-US" sz="1000" b="1" kern="1200" dirty="0">
              <a:solidFill>
                <a:schemeClr val="tx1"/>
              </a:solidFill>
              <a:latin typeface="+mj-lt"/>
              <a:ea typeface="+mj-ea"/>
              <a:cs typeface="+mj-cs"/>
            </a:endParaRPr>
          </a:p>
          <a:p>
            <a:pPr marL="0" indent="0" algn="l">
              <a:spcBef>
                <a:spcPct val="0"/>
              </a:spcBef>
              <a:spcAft>
                <a:spcPts val="600"/>
              </a:spcAft>
              <a:buNone/>
            </a:pPr>
            <a:br>
              <a:rPr lang="en-US" sz="1000" kern="1200" dirty="0">
                <a:solidFill>
                  <a:schemeClr val="tx1"/>
                </a:solidFill>
                <a:latin typeface="+mj-lt"/>
                <a:ea typeface="+mj-ea"/>
                <a:cs typeface="+mj-cs"/>
              </a:rPr>
            </a:br>
            <a:endParaRPr lang="en-US" sz="1000" b="1" kern="1200" dirty="0">
              <a:solidFill>
                <a:schemeClr val="tx1"/>
              </a:solidFill>
              <a:latin typeface="+mj-lt"/>
              <a:ea typeface="+mj-ea"/>
              <a:cs typeface="+mj-cs"/>
            </a:endParaRPr>
          </a:p>
        </p:txBody>
      </p:sp>
      <p:sp>
        <p:nvSpPr>
          <p:cNvPr id="12" name="Text Placeholder 2">
            <a:extLst>
              <a:ext uri="{FF2B5EF4-FFF2-40B4-BE49-F238E27FC236}">
                <a16:creationId xmlns:a16="http://schemas.microsoft.com/office/drawing/2014/main" id="{70037D9A-A00C-48D0-B500-CDA896BFFFF9}"/>
              </a:ext>
            </a:extLst>
          </p:cNvPr>
          <p:cNvSpPr txBox="1">
            <a:spLocks/>
          </p:cNvSpPr>
          <p:nvPr/>
        </p:nvSpPr>
        <p:spPr>
          <a:xfrm>
            <a:off x="6189156" y="2452974"/>
            <a:ext cx="5164643" cy="3694734"/>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0"/>
              </a:spcBef>
              <a:buFontTx/>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lgn="l">
              <a:spcAft>
                <a:spcPts val="600"/>
              </a:spcAft>
              <a:buFont typeface="Arial" panose="020B0604020202020204" pitchFamily="34" charset="0"/>
              <a:buChar char="•"/>
            </a:pPr>
            <a:endParaRPr lang="en-US" sz="2000" b="1" dirty="0">
              <a:solidFill>
                <a:schemeClr val="tx1"/>
              </a:solidFill>
            </a:endParaRPr>
          </a:p>
          <a:p>
            <a:pPr algn="l">
              <a:spcAft>
                <a:spcPts val="600"/>
              </a:spcAft>
            </a:pPr>
            <a:r>
              <a:rPr lang="en-US" sz="2400" b="1" dirty="0">
                <a:solidFill>
                  <a:srgbClr val="FF0000"/>
                </a:solidFill>
              </a:rPr>
              <a:t>Kailash Chandra Tiwari</a:t>
            </a:r>
          </a:p>
          <a:p>
            <a:pPr algn="l">
              <a:spcAft>
                <a:spcPts val="600"/>
              </a:spcAft>
            </a:pPr>
            <a:r>
              <a:rPr lang="en-US" sz="2400" dirty="0">
                <a:solidFill>
                  <a:srgbClr val="FF0000"/>
                </a:solidFill>
              </a:rPr>
              <a:t>International Road  Safety Management</a:t>
            </a:r>
          </a:p>
          <a:p>
            <a:pPr algn="l">
              <a:spcAft>
                <a:spcPts val="600"/>
              </a:spcAft>
            </a:pPr>
            <a:r>
              <a:rPr lang="en-US" sz="2400" dirty="0">
                <a:solidFill>
                  <a:srgbClr val="FF0000"/>
                </a:solidFill>
              </a:rPr>
              <a:t>and Engineering Specialist, Australia</a:t>
            </a:r>
          </a:p>
          <a:p>
            <a:pPr algn="l">
              <a:spcAft>
                <a:spcPts val="600"/>
              </a:spcAft>
            </a:pPr>
            <a:endParaRPr lang="en-US" sz="2400" dirty="0">
              <a:solidFill>
                <a:srgbClr val="FF0000"/>
              </a:solidFill>
            </a:endParaRPr>
          </a:p>
          <a:p>
            <a:pPr algn="l">
              <a:spcAft>
                <a:spcPts val="600"/>
              </a:spcAft>
            </a:pPr>
            <a:r>
              <a:rPr lang="en-US" sz="2400" dirty="0">
                <a:solidFill>
                  <a:srgbClr val="FF0000"/>
                </a:solidFill>
              </a:rPr>
              <a:t>Email: Tiwarikailashji@gmail.com</a:t>
            </a:r>
          </a:p>
          <a:p>
            <a:pPr algn="l">
              <a:spcAft>
                <a:spcPts val="600"/>
              </a:spcAft>
            </a:pPr>
            <a:r>
              <a:rPr lang="en-US" sz="2400" dirty="0">
                <a:solidFill>
                  <a:srgbClr val="FF0000"/>
                </a:solidFill>
              </a:rPr>
              <a:t>July 2023</a:t>
            </a:r>
          </a:p>
        </p:txBody>
      </p:sp>
      <p:sp>
        <p:nvSpPr>
          <p:cNvPr id="2" name="Footer Placeholder 1">
            <a:extLst>
              <a:ext uri="{FF2B5EF4-FFF2-40B4-BE49-F238E27FC236}">
                <a16:creationId xmlns:a16="http://schemas.microsoft.com/office/drawing/2014/main" id="{6AAC8E32-C257-4117-8DF5-2667EEBE2CFF}"/>
              </a:ext>
            </a:extLst>
          </p:cNvPr>
          <p:cNvSpPr>
            <a:spLocks noGrp="1"/>
          </p:cNvSpPr>
          <p:nvPr>
            <p:ph type="ftr" sz="quarter" idx="11"/>
          </p:nvPr>
        </p:nvSpPr>
        <p:spPr>
          <a:xfrm>
            <a:off x="6600265" y="6356350"/>
            <a:ext cx="4114800" cy="365125"/>
          </a:xfrm>
        </p:spPr>
        <p:txBody>
          <a:bodyPr vert="horz" lIns="91440" tIns="45720" rIns="91440" bIns="45720" rtlCol="0" anchor="ctr">
            <a:normAutofit/>
          </a:bodyPr>
          <a:lstStyle/>
          <a:p>
            <a:pPr algn="l">
              <a:spcAft>
                <a:spcPts val="600"/>
              </a:spcAft>
            </a:pPr>
            <a:r>
              <a:rPr lang="en-US" kern="1200" dirty="0">
                <a:solidFill>
                  <a:schemeClr val="tx1">
                    <a:tint val="75000"/>
                  </a:schemeClr>
                </a:solidFill>
                <a:latin typeface="+mn-lt"/>
                <a:ea typeface="+mn-ea"/>
                <a:cs typeface="+mn-cs"/>
              </a:rPr>
              <a:t>KT SSA </a:t>
            </a:r>
          </a:p>
        </p:txBody>
      </p:sp>
      <p:sp>
        <p:nvSpPr>
          <p:cNvPr id="3" name="Slide Number Placeholder 2">
            <a:extLst>
              <a:ext uri="{FF2B5EF4-FFF2-40B4-BE49-F238E27FC236}">
                <a16:creationId xmlns:a16="http://schemas.microsoft.com/office/drawing/2014/main" id="{C3D5EA2E-D0E3-4810-8C50-A66CEEAA69C1}"/>
              </a:ext>
            </a:extLst>
          </p:cNvPr>
          <p:cNvSpPr>
            <a:spLocks noGrp="1"/>
          </p:cNvSpPr>
          <p:nvPr>
            <p:ph type="sldNum" sz="quarter" idx="12"/>
          </p:nvPr>
        </p:nvSpPr>
        <p:spPr>
          <a:xfrm>
            <a:off x="10332256" y="6356350"/>
            <a:ext cx="1021544" cy="365125"/>
          </a:xfrm>
        </p:spPr>
        <p:txBody>
          <a:bodyPr vert="horz" lIns="91440" tIns="45720" rIns="91440" bIns="45720" rtlCol="0" anchor="ctr">
            <a:normAutofit/>
          </a:bodyPr>
          <a:lstStyle/>
          <a:p>
            <a:pPr>
              <a:spcAft>
                <a:spcPts val="600"/>
              </a:spcAft>
            </a:pPr>
            <a:fld id="{A2DF1CB0-8992-4B62-9F3C-48F4B2682C07}" type="slidenum">
              <a:rPr lang="en-US"/>
              <a:pPr>
                <a:spcAft>
                  <a:spcPts val="600"/>
                </a:spcAft>
              </a:pPr>
              <a:t>1</a:t>
            </a:fld>
            <a:endParaRPr lang="en-US" dirty="0"/>
          </a:p>
        </p:txBody>
      </p:sp>
      <p:pic>
        <p:nvPicPr>
          <p:cNvPr id="7" name="Picture 6" descr="Text&#10;&#10;Description automatically generated">
            <a:extLst>
              <a:ext uri="{FF2B5EF4-FFF2-40B4-BE49-F238E27FC236}">
                <a16:creationId xmlns:a16="http://schemas.microsoft.com/office/drawing/2014/main" id="{EFEE0C30-BDA9-20F4-B239-05D705591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289" y="3623949"/>
            <a:ext cx="3775587" cy="2820318"/>
          </a:xfrm>
          <a:prstGeom prst="rect">
            <a:avLst/>
          </a:prstGeom>
        </p:spPr>
      </p:pic>
      <p:pic>
        <p:nvPicPr>
          <p:cNvPr id="9" name="Content Placeholder 3" descr="Human Tolerance of Crash Impacts: work to prevent crashes that result in death or serious injury. Safe Roads. Safe Speeds. Safe People. Safe Vehicles. Education and Information; Innovations; Standards; Coordination; Data, research and evaluation; Road rules and enforcement; Licensing and registration.">
            <a:extLst>
              <a:ext uri="{FF2B5EF4-FFF2-40B4-BE49-F238E27FC236}">
                <a16:creationId xmlns:a16="http://schemas.microsoft.com/office/drawing/2014/main" id="{C3A47B79-06E5-7AAA-4C29-A890ED081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585289" y="140208"/>
            <a:ext cx="3639378" cy="3461162"/>
          </a:xfrm>
          <a:prstGeom prst="rect">
            <a:avLst/>
          </a:prstGeom>
          <a:noFill/>
          <a:ln w="9525">
            <a:noFill/>
            <a:miter lim="800000"/>
            <a:headEnd/>
            <a:tailEnd/>
          </a:ln>
        </p:spPr>
      </p:pic>
    </p:spTree>
    <p:extLst>
      <p:ext uri="{BB962C8B-B14F-4D97-AF65-F5344CB8AC3E}">
        <p14:creationId xmlns:p14="http://schemas.microsoft.com/office/powerpoint/2010/main" val="388971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40B4556-E8C1-CEFB-2AB8-26CDD98A5B43}"/>
              </a:ext>
            </a:extLst>
          </p:cNvPr>
          <p:cNvSpPr txBox="1"/>
          <p:nvPr/>
        </p:nvSpPr>
        <p:spPr>
          <a:xfrm>
            <a:off x="324465" y="0"/>
            <a:ext cx="4985711" cy="6193567"/>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1000" b="1" dirty="0"/>
          </a:p>
          <a:p>
            <a:pPr>
              <a:lnSpc>
                <a:spcPct val="90000"/>
              </a:lnSpc>
              <a:spcAft>
                <a:spcPts val="600"/>
              </a:spcAft>
            </a:pPr>
            <a:endParaRPr lang="en-US" sz="2000" b="1" dirty="0">
              <a:solidFill>
                <a:srgbClr val="0070C0"/>
              </a:solidFill>
            </a:endParaRPr>
          </a:p>
          <a:p>
            <a:pPr>
              <a:lnSpc>
                <a:spcPct val="90000"/>
              </a:lnSpc>
              <a:spcAft>
                <a:spcPts val="600"/>
              </a:spcAft>
            </a:pPr>
            <a:r>
              <a:rPr lang="en-US" sz="2000" b="1" dirty="0">
                <a:solidFill>
                  <a:srgbClr val="0070C0"/>
                </a:solidFill>
              </a:rPr>
              <a:t>KAILASH CHANDRA TIWARI </a:t>
            </a:r>
          </a:p>
          <a:p>
            <a:pPr indent="-228600">
              <a:lnSpc>
                <a:spcPct val="90000"/>
              </a:lnSpc>
              <a:spcAft>
                <a:spcPts val="600"/>
              </a:spcAft>
              <a:buFont typeface="Arial" panose="020B0604020202020204" pitchFamily="34" charset="0"/>
              <a:buChar char="•"/>
            </a:pPr>
            <a:endParaRPr lang="en-US" sz="2000" b="1" dirty="0">
              <a:solidFill>
                <a:srgbClr val="0070C0"/>
              </a:solidFill>
            </a:endParaRPr>
          </a:p>
          <a:p>
            <a:pPr indent="-228600">
              <a:lnSpc>
                <a:spcPct val="90000"/>
              </a:lnSpc>
              <a:spcAft>
                <a:spcPts val="600"/>
              </a:spcAft>
              <a:buFont typeface="Arial" panose="020B0604020202020204" pitchFamily="34" charset="0"/>
              <a:buChar char="•"/>
            </a:pPr>
            <a:r>
              <a:rPr lang="en-US" sz="2000" dirty="0">
                <a:solidFill>
                  <a:srgbClr val="0070C0"/>
                </a:solidFill>
              </a:rPr>
              <a:t>Kailash is an Australian Citizen and has a BE plus two master’s degrees (Civil - Traffic and Transportation) from India and Canada. He had researched for PhD at Uni. of NSW, Sydney, Australia. </a:t>
            </a:r>
          </a:p>
          <a:p>
            <a:pPr indent="-228600">
              <a:lnSpc>
                <a:spcPct val="90000"/>
              </a:lnSpc>
              <a:spcAft>
                <a:spcPts val="600"/>
              </a:spcAft>
              <a:buFont typeface="Arial" panose="020B0604020202020204" pitchFamily="34" charset="0"/>
              <a:buChar char="•"/>
            </a:pPr>
            <a:endParaRPr lang="en-US" sz="2000" dirty="0">
              <a:solidFill>
                <a:srgbClr val="0070C0"/>
              </a:solidFill>
            </a:endParaRPr>
          </a:p>
          <a:p>
            <a:pPr indent="-228600">
              <a:lnSpc>
                <a:spcPct val="90000"/>
              </a:lnSpc>
              <a:spcAft>
                <a:spcPts val="600"/>
              </a:spcAft>
              <a:buFont typeface="Arial" panose="020B0604020202020204" pitchFamily="34" charset="0"/>
              <a:buChar char="•"/>
            </a:pPr>
            <a:r>
              <a:rPr lang="en-US" sz="2000" dirty="0">
                <a:solidFill>
                  <a:srgbClr val="0070C0"/>
                </a:solidFill>
              </a:rPr>
              <a:t>He has taught to BE / ME / TAFE students in Canada, Australia, and India, and has worked for 45 years in 15 countries.</a:t>
            </a:r>
          </a:p>
          <a:p>
            <a:pPr>
              <a:lnSpc>
                <a:spcPct val="90000"/>
              </a:lnSpc>
              <a:spcAft>
                <a:spcPts val="600"/>
              </a:spcAft>
            </a:pPr>
            <a:r>
              <a:rPr lang="en-US" sz="2000" dirty="0">
                <a:solidFill>
                  <a:srgbClr val="0070C0"/>
                </a:solidFill>
              </a:rPr>
              <a:t> </a:t>
            </a:r>
          </a:p>
          <a:p>
            <a:pPr indent="-228600">
              <a:lnSpc>
                <a:spcPct val="90000"/>
              </a:lnSpc>
              <a:spcAft>
                <a:spcPts val="600"/>
              </a:spcAft>
              <a:buFont typeface="Arial" panose="020B0604020202020204" pitchFamily="34" charset="0"/>
              <a:buChar char="•"/>
            </a:pPr>
            <a:r>
              <a:rPr lang="en-US" sz="2000" dirty="0">
                <a:solidFill>
                  <a:srgbClr val="0070C0"/>
                </a:solidFill>
              </a:rPr>
              <a:t>He has trained over 12,000 professionals on road safety planning, design, management, audit, engineering, education, enforcement, strategies and action plans! </a:t>
            </a:r>
          </a:p>
          <a:p>
            <a:pPr indent="-228600">
              <a:lnSpc>
                <a:spcPct val="90000"/>
              </a:lnSpc>
              <a:spcAft>
                <a:spcPts val="600"/>
              </a:spcAft>
              <a:buFont typeface="Arial" panose="020B0604020202020204" pitchFamily="34" charset="0"/>
              <a:buChar char="•"/>
            </a:pPr>
            <a:endParaRPr lang="en-US" sz="2000" dirty="0">
              <a:solidFill>
                <a:srgbClr val="0070C0"/>
              </a:solidFill>
            </a:endParaRPr>
          </a:p>
          <a:p>
            <a:pPr indent="-228600">
              <a:lnSpc>
                <a:spcPct val="90000"/>
              </a:lnSpc>
              <a:spcAft>
                <a:spcPts val="600"/>
              </a:spcAft>
              <a:buFont typeface="Arial" panose="020B0604020202020204" pitchFamily="34" charset="0"/>
              <a:buChar char="•"/>
            </a:pPr>
            <a:r>
              <a:rPr lang="en-US" sz="2000" dirty="0">
                <a:solidFill>
                  <a:srgbClr val="0070C0"/>
                </a:solidFill>
              </a:rPr>
              <a:t>Kailash has worked on over 100 Assignments. </a:t>
            </a:r>
          </a:p>
          <a:p>
            <a:pPr indent="-228600">
              <a:lnSpc>
                <a:spcPct val="90000"/>
              </a:lnSpc>
              <a:spcAft>
                <a:spcPts val="600"/>
              </a:spcAft>
              <a:buFont typeface="Arial" panose="020B0604020202020204" pitchFamily="34" charset="0"/>
              <a:buChar char="•"/>
            </a:pPr>
            <a:endParaRPr lang="en-US" sz="1000" dirty="0"/>
          </a:p>
        </p:txBody>
      </p:sp>
      <p:pic>
        <p:nvPicPr>
          <p:cNvPr id="6" name="Picture 5" descr="A picture containing person, person, wall, indoor&#10;&#10;Description automatically generated">
            <a:extLst>
              <a:ext uri="{FF2B5EF4-FFF2-40B4-BE49-F238E27FC236}">
                <a16:creationId xmlns:a16="http://schemas.microsoft.com/office/drawing/2014/main" id="{DCC1E835-3C1F-B31B-6313-8006B228F00E}"/>
              </a:ext>
            </a:extLst>
          </p:cNvPr>
          <p:cNvPicPr>
            <a:picLocks noChangeAspect="1"/>
          </p:cNvPicPr>
          <p:nvPr/>
        </p:nvPicPr>
        <p:blipFill rotWithShape="1">
          <a:blip r:embed="rId2">
            <a:extLst>
              <a:ext uri="{28A0092B-C50C-407E-A947-70E740481C1C}">
                <a14:useLocalDpi xmlns:a14="http://schemas.microsoft.com/office/drawing/2010/main" val="0"/>
              </a:ext>
            </a:extLst>
          </a:blip>
          <a:srcRect t="3542" r="2" b="2"/>
          <a:stretch/>
        </p:blipFill>
        <p:spPr>
          <a:xfrm>
            <a:off x="5625791" y="491612"/>
            <a:ext cx="5926129" cy="590822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F9AE4BF4-109C-E1EE-3D8E-C9EC08422071}"/>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dirty="0">
                <a:solidFill>
                  <a:srgbClr val="FFFFFF"/>
                </a:solidFill>
                <a:latin typeface="Calibri" panose="020F0502020204030204"/>
                <a:ea typeface="+mn-ea"/>
                <a:cs typeface="+mn-cs"/>
              </a:rPr>
              <a:t>KT SSA </a:t>
            </a:r>
          </a:p>
        </p:txBody>
      </p:sp>
      <p:sp>
        <p:nvSpPr>
          <p:cNvPr id="3" name="Slide Number Placeholder 2">
            <a:extLst>
              <a:ext uri="{FF2B5EF4-FFF2-40B4-BE49-F238E27FC236}">
                <a16:creationId xmlns:a16="http://schemas.microsoft.com/office/drawing/2014/main" id="{D6209A3C-B228-8882-DE00-66FFCA0F429C}"/>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A2DF1CB0-8992-4B62-9F3C-48F4B2682C07}" type="slidenum">
              <a:rPr lang="en-US">
                <a:solidFill>
                  <a:srgbClr val="FFFFFF"/>
                </a:solidFill>
                <a:latin typeface="Calibri" panose="020F0502020204030204"/>
              </a:rPr>
              <a:pPr>
                <a:spcAft>
                  <a:spcPts val="600"/>
                </a:spcAft>
                <a:defRPr/>
              </a:pPr>
              <a:t>2</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72516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F9B1F-EAC7-44A1-B796-60C925DC5463}"/>
              </a:ext>
            </a:extLst>
          </p:cNvPr>
          <p:cNvSpPr>
            <a:spLocks noGrp="1"/>
          </p:cNvSpPr>
          <p:nvPr>
            <p:ph type="title"/>
          </p:nvPr>
        </p:nvSpPr>
        <p:spPr>
          <a:xfrm>
            <a:off x="326571" y="266700"/>
            <a:ext cx="11737911" cy="891540"/>
          </a:xfrm>
          <a:solidFill>
            <a:srgbClr val="006AA7"/>
          </a:solidFill>
        </p:spPr>
        <p:txBody>
          <a:bodyPr vert="horz" lIns="74295" tIns="37148" rIns="74295" bIns="37148" rtlCol="0" anchor="ctr">
            <a:normAutofit/>
          </a:bodyPr>
          <a:lstStyle/>
          <a:p>
            <a:pPr algn="ctr"/>
            <a:r>
              <a:rPr lang="en-US" sz="4000" b="1" dirty="0">
                <a:solidFill>
                  <a:schemeClr val="bg1"/>
                </a:solidFill>
                <a:latin typeface="Swis721 BT" panose="020B0504020202020204" pitchFamily="34" charset="0"/>
              </a:rPr>
              <a:t>Road Crash Fatalities</a:t>
            </a:r>
          </a:p>
        </p:txBody>
      </p:sp>
      <p:sp>
        <p:nvSpPr>
          <p:cNvPr id="4" name="Rectangle 3">
            <a:extLst>
              <a:ext uri="{FF2B5EF4-FFF2-40B4-BE49-F238E27FC236}">
                <a16:creationId xmlns:a16="http://schemas.microsoft.com/office/drawing/2014/main" id="{CDDC4473-F271-48C2-9996-3F43DD076AE7}"/>
              </a:ext>
            </a:extLst>
          </p:cNvPr>
          <p:cNvSpPr/>
          <p:nvPr/>
        </p:nvSpPr>
        <p:spPr>
          <a:xfrm>
            <a:off x="326571" y="1278293"/>
            <a:ext cx="11635273" cy="4801314"/>
          </a:xfrm>
          <a:prstGeom prst="rect">
            <a:avLst/>
          </a:prstGeom>
        </p:spPr>
        <p:txBody>
          <a:bodyPr wrap="square">
            <a:spAutoFit/>
          </a:bodyPr>
          <a:lstStyle/>
          <a:p>
            <a:pPr algn="just"/>
            <a:r>
              <a:rPr lang="en-AU" sz="2400" b="1" dirty="0">
                <a:latin typeface="Swis721 BT" panose="020B0504020202020204" pitchFamily="34" charset="0"/>
              </a:rPr>
              <a:t>Globally, untimely </a:t>
            </a:r>
            <a:r>
              <a:rPr lang="en-AU" sz="2200" b="1" dirty="0">
                <a:latin typeface="Swis721 BT" panose="020B0504020202020204" pitchFamily="34" charset="0"/>
              </a:rPr>
              <a:t>fatalities of road crashes in the last decade had reached</a:t>
            </a:r>
            <a:r>
              <a:rPr lang="en-AU" sz="4000" b="1" dirty="0">
                <a:solidFill>
                  <a:srgbClr val="FF0000"/>
                </a:solidFill>
                <a:latin typeface="Swis721 BT" panose="020B0504020202020204" pitchFamily="34" charset="0"/>
              </a:rPr>
              <a:t> 14 million</a:t>
            </a:r>
            <a:r>
              <a:rPr lang="en-AU" sz="2200" b="1" dirty="0">
                <a:latin typeface="Swis721 BT" panose="020B0504020202020204" pitchFamily="34" charset="0"/>
              </a:rPr>
              <a:t> and </a:t>
            </a:r>
            <a:r>
              <a:rPr lang="en-AU" sz="4000" b="1" dirty="0">
                <a:solidFill>
                  <a:srgbClr val="FF0000"/>
                </a:solidFill>
                <a:latin typeface="Swis721 BT" panose="020B0504020202020204" pitchFamily="34" charset="0"/>
              </a:rPr>
              <a:t>50 million </a:t>
            </a:r>
            <a:r>
              <a:rPr lang="en-AU" sz="2200" b="1" dirty="0">
                <a:latin typeface="Swis721 BT" panose="020B0504020202020204" pitchFamily="34" charset="0"/>
              </a:rPr>
              <a:t>injuries! Road crashes had been the leading killer of people aged 5-29 years, as per the #WHO. (18.2 per 100,000 population).</a:t>
            </a:r>
          </a:p>
          <a:p>
            <a:pPr algn="just"/>
            <a:endParaRPr lang="en-AU" sz="2200" b="1" dirty="0">
              <a:latin typeface="Swis721 BT" panose="020B0504020202020204" pitchFamily="34" charset="0"/>
            </a:endParaRPr>
          </a:p>
          <a:p>
            <a:pPr algn="just"/>
            <a:r>
              <a:rPr lang="en-AU" sz="2400" b="1" dirty="0">
                <a:latin typeface="Swis721 BT" panose="020B0504020202020204" pitchFamily="34" charset="0"/>
              </a:rPr>
              <a:t>India: </a:t>
            </a:r>
            <a:r>
              <a:rPr lang="en-AU" sz="2200" b="1" dirty="0">
                <a:latin typeface="Swis721 BT" panose="020B0504020202020204" pitchFamily="34" charset="0"/>
              </a:rPr>
              <a:t>Reported road-crashes related lives-lost (fatalities) had been record highest </a:t>
            </a:r>
            <a:r>
              <a:rPr lang="en-AU" sz="4000" b="1" dirty="0">
                <a:solidFill>
                  <a:srgbClr val="FF0000"/>
                </a:solidFill>
                <a:latin typeface="Swis721 BT" panose="020B0504020202020204" pitchFamily="34" charset="0"/>
              </a:rPr>
              <a:t>1,55,622 </a:t>
            </a:r>
            <a:r>
              <a:rPr lang="en-AU" sz="2200" b="1" dirty="0">
                <a:latin typeface="Swis721 BT" panose="020B0504020202020204" pitchFamily="34" charset="0"/>
              </a:rPr>
              <a:t>in 2021, #NCRB India. </a:t>
            </a:r>
          </a:p>
          <a:p>
            <a:pPr algn="just"/>
            <a:endParaRPr lang="en-AU" sz="2200" b="1" dirty="0">
              <a:solidFill>
                <a:srgbClr val="002060"/>
              </a:solidFill>
              <a:latin typeface="Swis721 BT" panose="020B0504020202020204" pitchFamily="34" charset="0"/>
            </a:endParaRPr>
          </a:p>
          <a:p>
            <a:pPr algn="just"/>
            <a:r>
              <a:rPr lang="en-AU" sz="3200" b="1" dirty="0">
                <a:solidFill>
                  <a:srgbClr val="002060"/>
                </a:solidFill>
                <a:latin typeface="Swis721 BT" panose="020B0504020202020204" pitchFamily="34" charset="0"/>
              </a:rPr>
              <a:t>Alarming that the fatalities of Pedestrians had been around 19%! </a:t>
            </a:r>
          </a:p>
          <a:p>
            <a:pPr algn="just"/>
            <a:endParaRPr lang="en-AU" sz="2200" b="1" dirty="0">
              <a:latin typeface="Swis721 BT" panose="020B0504020202020204" pitchFamily="34" charset="0"/>
            </a:endParaRPr>
          </a:p>
          <a:p>
            <a:pPr algn="just"/>
            <a:endParaRPr lang="en-AU" sz="2200" b="1" dirty="0">
              <a:latin typeface="Swis721 BT" panose="020B0504020202020204" pitchFamily="34" charset="0"/>
            </a:endParaRPr>
          </a:p>
          <a:p>
            <a:pPr algn="just"/>
            <a:endParaRPr lang="en-AU" sz="2200" b="1" dirty="0">
              <a:latin typeface="Swis721 BT" panose="020B0504020202020204" pitchFamily="34" charset="0"/>
            </a:endParaRPr>
          </a:p>
        </p:txBody>
      </p:sp>
      <p:sp>
        <p:nvSpPr>
          <p:cNvPr id="3" name="Slide Number Placeholder 2">
            <a:extLst>
              <a:ext uri="{FF2B5EF4-FFF2-40B4-BE49-F238E27FC236}">
                <a16:creationId xmlns:a16="http://schemas.microsoft.com/office/drawing/2014/main" id="{26A0DAA9-E402-4270-AD99-DF5E741F6935}"/>
              </a:ext>
            </a:extLst>
          </p:cNvPr>
          <p:cNvSpPr>
            <a:spLocks noGrp="1"/>
          </p:cNvSpPr>
          <p:nvPr>
            <p:ph type="sldNum" sz="quarter" idx="12"/>
          </p:nvPr>
        </p:nvSpPr>
        <p:spPr/>
        <p:txBody>
          <a:bodyPr/>
          <a:lstStyle/>
          <a:p>
            <a:fld id="{CFF7933B-9458-4781-9D4D-1282B030E863}" type="slidenum">
              <a:rPr lang="en-AU" smtClean="0"/>
              <a:t>3</a:t>
            </a:fld>
            <a:endParaRPr lang="en-AU" dirty="0"/>
          </a:p>
        </p:txBody>
      </p:sp>
    </p:spTree>
    <p:extLst>
      <p:ext uri="{BB962C8B-B14F-4D97-AF65-F5344CB8AC3E}">
        <p14:creationId xmlns:p14="http://schemas.microsoft.com/office/powerpoint/2010/main" val="405657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24FD-AF60-962C-1F85-F331EDE0EFA6}"/>
              </a:ext>
            </a:extLst>
          </p:cNvPr>
          <p:cNvSpPr>
            <a:spLocks noGrp="1"/>
          </p:cNvSpPr>
          <p:nvPr>
            <p:ph type="title"/>
          </p:nvPr>
        </p:nvSpPr>
        <p:spPr>
          <a:xfrm>
            <a:off x="471948" y="136525"/>
            <a:ext cx="11277599" cy="6219825"/>
          </a:xfrm>
        </p:spPr>
        <p:txBody>
          <a:bodyPr>
            <a:normAutofit fontScale="90000"/>
          </a:bodyPr>
          <a:lstStyle/>
          <a:p>
            <a:br>
              <a:rPr lang="en-US" sz="4000" b="1" i="0" dirty="0">
                <a:solidFill>
                  <a:srgbClr val="002060"/>
                </a:solidFill>
                <a:effectLst/>
                <a:latin typeface="Open Sans" panose="020B0606030504020204" pitchFamily="34" charset="0"/>
              </a:rPr>
            </a:br>
            <a:r>
              <a:rPr lang="en-US" sz="4000" b="1" i="0" dirty="0">
                <a:solidFill>
                  <a:srgbClr val="002060"/>
                </a:solidFill>
                <a:effectLst/>
                <a:latin typeface="Open Sans" panose="020B0606030504020204" pitchFamily="34" charset="0"/>
              </a:rPr>
              <a:t>Are we willing to accept millions of untimely </a:t>
            </a:r>
            <a:r>
              <a:rPr lang="en-US" sz="4000" b="1" dirty="0">
                <a:solidFill>
                  <a:srgbClr val="002060"/>
                </a:solidFill>
                <a:latin typeface="Open Sans" panose="020B0606030504020204" pitchFamily="34" charset="0"/>
              </a:rPr>
              <a:t>fatalities</a:t>
            </a:r>
            <a:r>
              <a:rPr lang="en-US" sz="4000" b="1" i="0" dirty="0">
                <a:solidFill>
                  <a:srgbClr val="002060"/>
                </a:solidFill>
                <a:effectLst/>
                <a:latin typeface="Open Sans" panose="020B0606030504020204" pitchFamily="34" charset="0"/>
              </a:rPr>
              <a:t>, ten times injuries (</a:t>
            </a:r>
            <a:r>
              <a:rPr lang="en-US" sz="4000" b="1" i="0" dirty="0">
                <a:solidFill>
                  <a:srgbClr val="C00000"/>
                </a:solidFill>
                <a:effectLst/>
                <a:latin typeface="Open Sans" panose="020B0606030504020204" pitchFamily="34" charset="0"/>
              </a:rPr>
              <a:t>ongoing pandemic</a:t>
            </a:r>
            <a:r>
              <a:rPr lang="en-US" sz="4000" b="1" i="0" dirty="0">
                <a:solidFill>
                  <a:srgbClr val="002060"/>
                </a:solidFill>
                <a:effectLst/>
                <a:latin typeface="Open Sans" panose="020B0606030504020204" pitchFamily="34" charset="0"/>
              </a:rPr>
              <a:t>) and traumas on our roads annually as the norm?</a:t>
            </a:r>
            <a:br>
              <a:rPr lang="en-US" sz="4000" b="1" i="0" dirty="0">
                <a:solidFill>
                  <a:srgbClr val="002060"/>
                </a:solidFill>
                <a:effectLst/>
                <a:latin typeface="Open Sans" panose="020B0606030504020204" pitchFamily="34" charset="0"/>
              </a:rPr>
            </a:br>
            <a:br>
              <a:rPr lang="en-US" sz="4000" b="1" i="0" dirty="0">
                <a:solidFill>
                  <a:srgbClr val="002060"/>
                </a:solidFill>
                <a:effectLst/>
                <a:latin typeface="Open Sans" panose="020B0606030504020204" pitchFamily="34" charset="0"/>
              </a:rPr>
            </a:br>
            <a:r>
              <a:rPr lang="en-US" sz="4000" b="1" i="0" dirty="0">
                <a:solidFill>
                  <a:srgbClr val="002060"/>
                </a:solidFill>
                <a:effectLst/>
                <a:latin typeface="Open Sans" panose="020B0606030504020204" pitchFamily="34" charset="0"/>
              </a:rPr>
              <a:t>Additional 30% burden on health, law and order sectors, emergency services….. too.</a:t>
            </a:r>
            <a:br>
              <a:rPr lang="en-US" sz="4000" b="1" i="0" dirty="0">
                <a:solidFill>
                  <a:srgbClr val="002060"/>
                </a:solidFill>
                <a:effectLst/>
                <a:latin typeface="Open Sans" panose="020B0606030504020204" pitchFamily="34" charset="0"/>
              </a:rPr>
            </a:br>
            <a:br>
              <a:rPr lang="en-US" sz="4000" b="1" i="0" dirty="0">
                <a:solidFill>
                  <a:srgbClr val="002060"/>
                </a:solidFill>
                <a:effectLst/>
                <a:latin typeface="Open Sans" panose="020B0606030504020204" pitchFamily="34" charset="0"/>
              </a:rPr>
            </a:br>
            <a:r>
              <a:rPr lang="en-US" sz="4000" b="1" i="0" dirty="0">
                <a:solidFill>
                  <a:srgbClr val="002060"/>
                </a:solidFill>
                <a:effectLst/>
                <a:latin typeface="Open Sans" panose="020B0606030504020204" pitchFamily="34" charset="0"/>
              </a:rPr>
              <a:t>Missed and neglected “duties of care”, so far. </a:t>
            </a:r>
            <a:br>
              <a:rPr lang="en-US" sz="4000" b="1" i="0" dirty="0">
                <a:solidFill>
                  <a:srgbClr val="002060"/>
                </a:solidFill>
                <a:effectLst/>
                <a:latin typeface="Open Sans" panose="020B0606030504020204" pitchFamily="34" charset="0"/>
              </a:rPr>
            </a:br>
            <a:br>
              <a:rPr lang="en-US" sz="4000" b="1" i="0" dirty="0">
                <a:solidFill>
                  <a:srgbClr val="002060"/>
                </a:solidFill>
                <a:effectLst/>
                <a:latin typeface="Open Sans" panose="020B0606030504020204" pitchFamily="34" charset="0"/>
              </a:rPr>
            </a:br>
            <a:endParaRPr lang="en-AU" sz="4000" dirty="0">
              <a:solidFill>
                <a:srgbClr val="FF0000"/>
              </a:solidFill>
            </a:endParaRPr>
          </a:p>
        </p:txBody>
      </p:sp>
      <p:sp>
        <p:nvSpPr>
          <p:cNvPr id="3" name="Footer Placeholder 2">
            <a:extLst>
              <a:ext uri="{FF2B5EF4-FFF2-40B4-BE49-F238E27FC236}">
                <a16:creationId xmlns:a16="http://schemas.microsoft.com/office/drawing/2014/main" id="{A3F553D0-31FB-229F-9D17-366FCC92A072}"/>
              </a:ext>
            </a:extLst>
          </p:cNvPr>
          <p:cNvSpPr>
            <a:spLocks noGrp="1"/>
          </p:cNvSpPr>
          <p:nvPr>
            <p:ph type="ftr" sz="quarter" idx="11"/>
          </p:nvPr>
        </p:nvSpPr>
        <p:spPr/>
        <p:txBody>
          <a:bodyPr/>
          <a:lstStyle/>
          <a:p>
            <a:r>
              <a:rPr lang="en-AU" dirty="0"/>
              <a:t>KT SSA </a:t>
            </a:r>
          </a:p>
        </p:txBody>
      </p:sp>
      <p:sp>
        <p:nvSpPr>
          <p:cNvPr id="4" name="Slide Number Placeholder 3">
            <a:extLst>
              <a:ext uri="{FF2B5EF4-FFF2-40B4-BE49-F238E27FC236}">
                <a16:creationId xmlns:a16="http://schemas.microsoft.com/office/drawing/2014/main" id="{C3007239-3938-F7D0-2C3E-641018CD4FF2}"/>
              </a:ext>
            </a:extLst>
          </p:cNvPr>
          <p:cNvSpPr>
            <a:spLocks noGrp="1"/>
          </p:cNvSpPr>
          <p:nvPr>
            <p:ph type="sldNum" sz="quarter" idx="12"/>
          </p:nvPr>
        </p:nvSpPr>
        <p:spPr/>
        <p:txBody>
          <a:bodyPr/>
          <a:lstStyle/>
          <a:p>
            <a:fld id="{A2DF1CB0-8992-4B62-9F3C-48F4B2682C07}" type="slidenum">
              <a:rPr lang="en-AU" smtClean="0"/>
              <a:t>4</a:t>
            </a:fld>
            <a:endParaRPr lang="en-AU" dirty="0"/>
          </a:p>
        </p:txBody>
      </p:sp>
    </p:spTree>
    <p:extLst>
      <p:ext uri="{BB962C8B-B14F-4D97-AF65-F5344CB8AC3E}">
        <p14:creationId xmlns:p14="http://schemas.microsoft.com/office/powerpoint/2010/main" val="221189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24FD-AF60-962C-1F85-F331EDE0EFA6}"/>
              </a:ext>
            </a:extLst>
          </p:cNvPr>
          <p:cNvSpPr>
            <a:spLocks noGrp="1"/>
          </p:cNvSpPr>
          <p:nvPr>
            <p:ph type="title"/>
          </p:nvPr>
        </p:nvSpPr>
        <p:spPr>
          <a:xfrm>
            <a:off x="838200" y="365124"/>
            <a:ext cx="10515600" cy="5991225"/>
          </a:xfrm>
        </p:spPr>
        <p:txBody>
          <a:bodyPr>
            <a:normAutofit fontScale="90000"/>
          </a:bodyPr>
          <a:lstStyle/>
          <a:p>
            <a:r>
              <a:rPr lang="en-US" sz="4000" b="1" dirty="0">
                <a:solidFill>
                  <a:srgbClr val="FF0000"/>
                </a:solidFill>
                <a:latin typeface="Open Sans" panose="020B0606030504020204" pitchFamily="34" charset="0"/>
              </a:rPr>
              <a:t>G</a:t>
            </a:r>
            <a:r>
              <a:rPr lang="en-US" sz="4000" b="1" i="0" dirty="0">
                <a:solidFill>
                  <a:srgbClr val="FF0000"/>
                </a:solidFill>
                <a:effectLst/>
                <a:latin typeface="Open Sans" panose="020B0606030504020204" pitchFamily="34" charset="0"/>
              </a:rPr>
              <a:t>ood road crash data are necessary to get an accurate picture of road safety problems.</a:t>
            </a:r>
            <a:br>
              <a:rPr lang="en-US" sz="4000" b="1" i="0" dirty="0">
                <a:solidFill>
                  <a:srgbClr val="FF0000"/>
                </a:solidFill>
                <a:effectLst/>
                <a:latin typeface="Open Sans" panose="020B0606030504020204" pitchFamily="34" charset="0"/>
              </a:rPr>
            </a:br>
            <a:br>
              <a:rPr lang="en-US" sz="4000" b="1" i="0" dirty="0">
                <a:solidFill>
                  <a:srgbClr val="FF0000"/>
                </a:solidFill>
                <a:effectLst/>
                <a:latin typeface="Open Sans" panose="020B0606030504020204" pitchFamily="34" charset="0"/>
              </a:rPr>
            </a:br>
            <a:r>
              <a:rPr lang="en-US" sz="4000" b="1" i="0" dirty="0">
                <a:solidFill>
                  <a:srgbClr val="FF0000"/>
                </a:solidFill>
                <a:effectLst/>
                <a:latin typeface="Open Sans" panose="020B0606030504020204" pitchFamily="34" charset="0"/>
              </a:rPr>
              <a:t>Good data can tell the right story and can convince the concerned stakeholders, authorities and users.</a:t>
            </a:r>
            <a:br>
              <a:rPr lang="en-US" sz="4000" b="1" i="0" dirty="0">
                <a:solidFill>
                  <a:srgbClr val="FF0000"/>
                </a:solidFill>
                <a:effectLst/>
                <a:latin typeface="Open Sans" panose="020B0606030504020204" pitchFamily="34" charset="0"/>
              </a:rPr>
            </a:br>
            <a:br>
              <a:rPr lang="en-US" sz="4000" b="1" i="0" dirty="0">
                <a:solidFill>
                  <a:srgbClr val="FF0000"/>
                </a:solidFill>
                <a:effectLst/>
                <a:latin typeface="Open Sans" panose="020B0606030504020204" pitchFamily="34" charset="0"/>
              </a:rPr>
            </a:br>
            <a:r>
              <a:rPr lang="en-US" sz="4000" b="1" i="0" dirty="0">
                <a:solidFill>
                  <a:srgbClr val="FF0000"/>
                </a:solidFill>
                <a:effectLst/>
                <a:latin typeface="Open Sans" panose="020B0606030504020204" pitchFamily="34" charset="0"/>
              </a:rPr>
              <a:t>Evidence (good and accurate road crash data) based actions on highly effective interventions (</a:t>
            </a:r>
            <a:r>
              <a:rPr lang="en-US" sz="4000" b="1" i="0" dirty="0">
                <a:solidFill>
                  <a:srgbClr val="0070C0"/>
                </a:solidFill>
                <a:effectLst/>
                <a:latin typeface="Open Sans" panose="020B0606030504020204" pitchFamily="34" charset="0"/>
              </a:rPr>
              <a:t>as Vaccines and Boosters</a:t>
            </a:r>
            <a:r>
              <a:rPr lang="en-US" sz="4000" b="1" i="0" dirty="0">
                <a:solidFill>
                  <a:srgbClr val="FF0000"/>
                </a:solidFill>
                <a:effectLst/>
                <a:latin typeface="Open Sans" panose="020B0606030504020204" pitchFamily="34" charset="0"/>
              </a:rPr>
              <a:t>) are required urgently!</a:t>
            </a:r>
            <a:br>
              <a:rPr lang="en-US" sz="4000" b="1" i="0" dirty="0">
                <a:solidFill>
                  <a:srgbClr val="FF0000"/>
                </a:solidFill>
                <a:effectLst/>
                <a:latin typeface="Open Sans" panose="020B0606030504020204" pitchFamily="34" charset="0"/>
              </a:rPr>
            </a:br>
            <a:br>
              <a:rPr lang="en-US" sz="4000" b="1" i="0" dirty="0">
                <a:solidFill>
                  <a:srgbClr val="FF0000"/>
                </a:solidFill>
                <a:effectLst/>
                <a:latin typeface="Open Sans" panose="020B0606030504020204" pitchFamily="34" charset="0"/>
              </a:rPr>
            </a:br>
            <a:endParaRPr lang="en-AU" sz="4000" dirty="0">
              <a:solidFill>
                <a:srgbClr val="FF0000"/>
              </a:solidFill>
            </a:endParaRPr>
          </a:p>
        </p:txBody>
      </p:sp>
      <p:sp>
        <p:nvSpPr>
          <p:cNvPr id="3" name="Footer Placeholder 2">
            <a:extLst>
              <a:ext uri="{FF2B5EF4-FFF2-40B4-BE49-F238E27FC236}">
                <a16:creationId xmlns:a16="http://schemas.microsoft.com/office/drawing/2014/main" id="{A3F553D0-31FB-229F-9D17-366FCC92A072}"/>
              </a:ext>
            </a:extLst>
          </p:cNvPr>
          <p:cNvSpPr>
            <a:spLocks noGrp="1"/>
          </p:cNvSpPr>
          <p:nvPr>
            <p:ph type="ftr" sz="quarter" idx="11"/>
          </p:nvPr>
        </p:nvSpPr>
        <p:spPr/>
        <p:txBody>
          <a:bodyPr/>
          <a:lstStyle/>
          <a:p>
            <a:r>
              <a:rPr lang="en-AU" dirty="0"/>
              <a:t>KT SSA </a:t>
            </a:r>
          </a:p>
        </p:txBody>
      </p:sp>
      <p:sp>
        <p:nvSpPr>
          <p:cNvPr id="4" name="Slide Number Placeholder 3">
            <a:extLst>
              <a:ext uri="{FF2B5EF4-FFF2-40B4-BE49-F238E27FC236}">
                <a16:creationId xmlns:a16="http://schemas.microsoft.com/office/drawing/2014/main" id="{C3007239-3938-F7D0-2C3E-641018CD4FF2}"/>
              </a:ext>
            </a:extLst>
          </p:cNvPr>
          <p:cNvSpPr>
            <a:spLocks noGrp="1"/>
          </p:cNvSpPr>
          <p:nvPr>
            <p:ph type="sldNum" sz="quarter" idx="12"/>
          </p:nvPr>
        </p:nvSpPr>
        <p:spPr/>
        <p:txBody>
          <a:bodyPr/>
          <a:lstStyle/>
          <a:p>
            <a:fld id="{A2DF1CB0-8992-4B62-9F3C-48F4B2682C07}" type="slidenum">
              <a:rPr lang="en-AU" smtClean="0"/>
              <a:t>5</a:t>
            </a:fld>
            <a:endParaRPr lang="en-AU" dirty="0"/>
          </a:p>
        </p:txBody>
      </p:sp>
    </p:spTree>
    <p:extLst>
      <p:ext uri="{BB962C8B-B14F-4D97-AF65-F5344CB8AC3E}">
        <p14:creationId xmlns:p14="http://schemas.microsoft.com/office/powerpoint/2010/main" val="141104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0E304E-9FA1-AB68-2812-0E723A018559}"/>
              </a:ext>
            </a:extLst>
          </p:cNvPr>
          <p:cNvSpPr>
            <a:spLocks noGrp="1"/>
          </p:cNvSpPr>
          <p:nvPr>
            <p:ph type="ftr" sz="quarter" idx="11"/>
          </p:nvPr>
        </p:nvSpPr>
        <p:spPr/>
        <p:txBody>
          <a:bodyPr/>
          <a:lstStyle/>
          <a:p>
            <a:r>
              <a:rPr lang="en-AU" dirty="0"/>
              <a:t>KT SSA </a:t>
            </a:r>
          </a:p>
        </p:txBody>
      </p:sp>
      <p:sp>
        <p:nvSpPr>
          <p:cNvPr id="3" name="Slide Number Placeholder 2">
            <a:extLst>
              <a:ext uri="{FF2B5EF4-FFF2-40B4-BE49-F238E27FC236}">
                <a16:creationId xmlns:a16="http://schemas.microsoft.com/office/drawing/2014/main" id="{A7DAE325-C9D3-1258-4A98-955678202236}"/>
              </a:ext>
            </a:extLst>
          </p:cNvPr>
          <p:cNvSpPr>
            <a:spLocks noGrp="1"/>
          </p:cNvSpPr>
          <p:nvPr>
            <p:ph type="sldNum" sz="quarter" idx="12"/>
          </p:nvPr>
        </p:nvSpPr>
        <p:spPr/>
        <p:txBody>
          <a:bodyPr/>
          <a:lstStyle/>
          <a:p>
            <a:fld id="{A2DF1CB0-8992-4B62-9F3C-48F4B2682C07}" type="slidenum">
              <a:rPr lang="en-AU" smtClean="0"/>
              <a:t>6</a:t>
            </a:fld>
            <a:endParaRPr lang="en-AU" dirty="0"/>
          </a:p>
        </p:txBody>
      </p:sp>
      <p:pic>
        <p:nvPicPr>
          <p:cNvPr id="5" name="Picture 4">
            <a:extLst>
              <a:ext uri="{FF2B5EF4-FFF2-40B4-BE49-F238E27FC236}">
                <a16:creationId xmlns:a16="http://schemas.microsoft.com/office/drawing/2014/main" id="{63359351-916B-466A-35BE-FD0BE696D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139" y="0"/>
            <a:ext cx="5385722" cy="6858000"/>
          </a:xfrm>
          <a:prstGeom prst="rect">
            <a:avLst/>
          </a:prstGeom>
        </p:spPr>
      </p:pic>
    </p:spTree>
    <p:extLst>
      <p:ext uri="{BB962C8B-B14F-4D97-AF65-F5344CB8AC3E}">
        <p14:creationId xmlns:p14="http://schemas.microsoft.com/office/powerpoint/2010/main" val="335940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E60526-41C4-B7A2-762D-BC8B43061FF5}"/>
              </a:ext>
            </a:extLst>
          </p:cNvPr>
          <p:cNvSpPr>
            <a:spLocks noGrp="1"/>
          </p:cNvSpPr>
          <p:nvPr>
            <p:ph type="ftr" sz="quarter" idx="11"/>
          </p:nvPr>
        </p:nvSpPr>
        <p:spPr/>
        <p:txBody>
          <a:bodyPr/>
          <a:lstStyle/>
          <a:p>
            <a:r>
              <a:rPr lang="en-AU" dirty="0"/>
              <a:t>KT SSA </a:t>
            </a:r>
          </a:p>
        </p:txBody>
      </p:sp>
      <p:sp>
        <p:nvSpPr>
          <p:cNvPr id="3" name="Slide Number Placeholder 2">
            <a:extLst>
              <a:ext uri="{FF2B5EF4-FFF2-40B4-BE49-F238E27FC236}">
                <a16:creationId xmlns:a16="http://schemas.microsoft.com/office/drawing/2014/main" id="{ABE9879E-D78B-3123-C4C7-4819ACB44A87}"/>
              </a:ext>
            </a:extLst>
          </p:cNvPr>
          <p:cNvSpPr>
            <a:spLocks noGrp="1"/>
          </p:cNvSpPr>
          <p:nvPr>
            <p:ph type="sldNum" sz="quarter" idx="12"/>
          </p:nvPr>
        </p:nvSpPr>
        <p:spPr/>
        <p:txBody>
          <a:bodyPr/>
          <a:lstStyle/>
          <a:p>
            <a:fld id="{A2DF1CB0-8992-4B62-9F3C-48F4B2682C07}" type="slidenum">
              <a:rPr lang="en-AU" smtClean="0"/>
              <a:t>7</a:t>
            </a:fld>
            <a:endParaRPr lang="en-AU" dirty="0"/>
          </a:p>
        </p:txBody>
      </p:sp>
      <p:sp>
        <p:nvSpPr>
          <p:cNvPr id="5" name="TextBox 4">
            <a:extLst>
              <a:ext uri="{FF2B5EF4-FFF2-40B4-BE49-F238E27FC236}">
                <a16:creationId xmlns:a16="http://schemas.microsoft.com/office/drawing/2014/main" id="{6D430AC4-1889-C6D0-4509-3BA9ECF53AE6}"/>
              </a:ext>
            </a:extLst>
          </p:cNvPr>
          <p:cNvSpPr txBox="1"/>
          <p:nvPr/>
        </p:nvSpPr>
        <p:spPr>
          <a:xfrm>
            <a:off x="1562471" y="674702"/>
            <a:ext cx="9880846" cy="2139047"/>
          </a:xfrm>
          <a:prstGeom prst="rect">
            <a:avLst/>
          </a:prstGeom>
          <a:noFill/>
        </p:spPr>
        <p:txBody>
          <a:bodyPr wrap="square">
            <a:spAutoFit/>
          </a:bodyPr>
          <a:lstStyle/>
          <a:p>
            <a:pPr algn="ctr">
              <a:spcBef>
                <a:spcPts val="600"/>
              </a:spcBef>
              <a:spcAft>
                <a:spcPts val="0"/>
              </a:spcAft>
            </a:pPr>
            <a:r>
              <a:rPr lang="en-US" sz="3200" b="1" dirty="0">
                <a:solidFill>
                  <a:srgbClr val="0070C0"/>
                </a:solidFill>
              </a:rPr>
              <a:t>THE SECOND DECADE OF ACTION AND TARGETS</a:t>
            </a:r>
          </a:p>
          <a:p>
            <a:pPr>
              <a:spcBef>
                <a:spcPts val="600"/>
              </a:spcBef>
              <a:spcAft>
                <a:spcPts val="0"/>
              </a:spcAft>
            </a:pPr>
            <a:r>
              <a:rPr lang="en-US" sz="3200" b="1" dirty="0"/>
              <a:t>The UN General Assembly Resolution 74/299 declared a Second Decade of Action for Road Safety (2021–2030), with the targets to reduce road traffic deaths &amp; injuries!</a:t>
            </a:r>
            <a:endParaRPr lang="en-AU" sz="3200" b="1" dirty="0">
              <a:solidFill>
                <a:srgbClr val="002060"/>
              </a:solidFill>
              <a:latin typeface="Arial" panose="020B0604020202020204" pitchFamily="34" charset="0"/>
            </a:endParaRPr>
          </a:p>
        </p:txBody>
      </p:sp>
      <p:pic>
        <p:nvPicPr>
          <p:cNvPr id="6" name="Picture 5">
            <a:extLst>
              <a:ext uri="{FF2B5EF4-FFF2-40B4-BE49-F238E27FC236}">
                <a16:creationId xmlns:a16="http://schemas.microsoft.com/office/drawing/2014/main" id="{C0B5963A-0771-E9EC-5FA3-51A0354352B2}"/>
              </a:ext>
            </a:extLst>
          </p:cNvPr>
          <p:cNvPicPr/>
          <p:nvPr/>
        </p:nvPicPr>
        <p:blipFill rotWithShape="1">
          <a:blip r:embed="rId2">
            <a:extLst>
              <a:ext uri="{28A0092B-C50C-407E-A947-70E740481C1C}">
                <a14:useLocalDpi xmlns:a14="http://schemas.microsoft.com/office/drawing/2010/main" val="0"/>
              </a:ext>
            </a:extLst>
          </a:blip>
          <a:srcRect t="506" r="1" b="1"/>
          <a:stretch/>
        </p:blipFill>
        <p:spPr bwMode="auto">
          <a:xfrm>
            <a:off x="4545367" y="2813749"/>
            <a:ext cx="3608033" cy="3369549"/>
          </a:xfrm>
          <a:prstGeom prst="rect">
            <a:avLst/>
          </a:prstGeom>
          <a:noFill/>
        </p:spPr>
      </p:pic>
    </p:spTree>
    <p:extLst>
      <p:ext uri="{BB962C8B-B14F-4D97-AF65-F5344CB8AC3E}">
        <p14:creationId xmlns:p14="http://schemas.microsoft.com/office/powerpoint/2010/main" val="310749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15E9F7A-B64C-4192-8930-A05D1E23F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3" descr="C:\Users\kailash\Pictures\School Zone signs\RS2.jpg">
            <a:extLst>
              <a:ext uri="{FF2B5EF4-FFF2-40B4-BE49-F238E27FC236}">
                <a16:creationId xmlns:a16="http://schemas.microsoft.com/office/drawing/2014/main" id="{F6A19CCF-E52C-4F5C-AE30-328850788ED2}"/>
              </a:ext>
            </a:extLst>
          </p:cNvPr>
          <p:cNvPicPr>
            <a:picLocks noChangeAspect="1" noChangeArrowheads="1"/>
          </p:cNvPicPr>
          <p:nvPr/>
        </p:nvPicPr>
        <p:blipFill rotWithShape="1">
          <a:blip r:embed="rId2" cstate="print"/>
          <a:srcRect l="8444" r="854" b="2"/>
          <a:stretch/>
        </p:blipFill>
        <p:spPr bwMode="auto">
          <a:xfrm>
            <a:off x="20" y="853"/>
            <a:ext cx="2743179" cy="3417511"/>
          </a:xfrm>
          <a:prstGeom prst="rect">
            <a:avLst/>
          </a:prstGeom>
          <a:noFill/>
        </p:spPr>
      </p:pic>
      <p:pic>
        <p:nvPicPr>
          <p:cNvPr id="9" name="Picture 6" descr="C:\Users\kailash\Pictures\School Zone signs\Signicade-80541-ba.jpg">
            <a:extLst>
              <a:ext uri="{FF2B5EF4-FFF2-40B4-BE49-F238E27FC236}">
                <a16:creationId xmlns:a16="http://schemas.microsoft.com/office/drawing/2014/main" id="{24A45FB6-DD1B-4CC8-A819-6C747277DF78}"/>
              </a:ext>
            </a:extLst>
          </p:cNvPr>
          <p:cNvPicPr>
            <a:picLocks noChangeAspect="1" noChangeArrowheads="1"/>
          </p:cNvPicPr>
          <p:nvPr/>
        </p:nvPicPr>
        <p:blipFill rotWithShape="1">
          <a:blip r:embed="rId3" cstate="print"/>
          <a:srcRect l="18689" r="1573" b="-2"/>
          <a:stretch/>
        </p:blipFill>
        <p:spPr bwMode="auto">
          <a:xfrm>
            <a:off x="20" y="3417677"/>
            <a:ext cx="2743179" cy="3440324"/>
          </a:xfrm>
          <a:prstGeom prst="rect">
            <a:avLst/>
          </a:prstGeom>
          <a:noFill/>
        </p:spPr>
      </p:pic>
      <p:sp>
        <p:nvSpPr>
          <p:cNvPr id="17" name="Rectangle 16">
            <a:extLst>
              <a:ext uri="{FF2B5EF4-FFF2-40B4-BE49-F238E27FC236}">
                <a16:creationId xmlns:a16="http://schemas.microsoft.com/office/drawing/2014/main" id="{793EB161-5CFE-4D7E-B34B-06C90F9B1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00" y="-1"/>
            <a:ext cx="6744336" cy="68771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8147C2-BF02-44AA-81D8-FD7776FA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964" y="685799"/>
            <a:ext cx="5358808"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AF270EC-47F7-4EF1-ABAD-CC8F599EF063}"/>
              </a:ext>
            </a:extLst>
          </p:cNvPr>
          <p:cNvSpPr>
            <a:spLocks noGrp="1"/>
          </p:cNvSpPr>
          <p:nvPr>
            <p:ph type="ftr" sz="quarter" idx="11"/>
          </p:nvPr>
        </p:nvSpPr>
        <p:spPr>
          <a:xfrm rot="16200000">
            <a:off x="-1700784" y="3246120"/>
            <a:ext cx="4114800" cy="365125"/>
          </a:xfrm>
        </p:spPr>
        <p:txBody>
          <a:bodyPr vert="horz" lIns="91440" tIns="45720" rIns="91440" bIns="45720" rtlCol="0" anchor="ctr">
            <a:normAutofit/>
          </a:bodyPr>
          <a:lstStyle/>
          <a:p>
            <a:pPr>
              <a:spcAft>
                <a:spcPts val="600"/>
              </a:spcAft>
            </a:pPr>
            <a:r>
              <a:rPr lang="en-US" sz="700" kern="1200" dirty="0">
                <a:solidFill>
                  <a:srgbClr val="FFFFFF"/>
                </a:solidFill>
                <a:latin typeface="+mn-lt"/>
                <a:ea typeface="+mn-ea"/>
                <a:cs typeface="+mn-cs"/>
              </a:rPr>
              <a:t>KT SSA </a:t>
            </a:r>
          </a:p>
        </p:txBody>
      </p:sp>
      <p:sp>
        <p:nvSpPr>
          <p:cNvPr id="6" name="Platshållare för innehåll 2">
            <a:extLst>
              <a:ext uri="{FF2B5EF4-FFF2-40B4-BE49-F238E27FC236}">
                <a16:creationId xmlns:a16="http://schemas.microsoft.com/office/drawing/2014/main" id="{3D5E9263-2B19-40B6-BEBF-F91D23FFDEE2}"/>
              </a:ext>
            </a:extLst>
          </p:cNvPr>
          <p:cNvSpPr txBox="1">
            <a:spLocks/>
          </p:cNvSpPr>
          <p:nvPr/>
        </p:nvSpPr>
        <p:spPr>
          <a:xfrm>
            <a:off x="4040372" y="2427382"/>
            <a:ext cx="4231758" cy="32344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70C0"/>
                </a:solidFill>
              </a:rPr>
              <a:t>THANK YOU!</a:t>
            </a:r>
            <a:br>
              <a:rPr lang="en-US" b="1" dirty="0">
                <a:solidFill>
                  <a:srgbClr val="0070C0"/>
                </a:solidFill>
              </a:rPr>
            </a:br>
            <a:br>
              <a:rPr lang="en-US" b="1" dirty="0">
                <a:solidFill>
                  <a:srgbClr val="0070C0"/>
                </a:solidFill>
              </a:rPr>
            </a:br>
            <a:r>
              <a:rPr lang="en-US" b="1" dirty="0">
                <a:solidFill>
                  <a:srgbClr val="FF0000"/>
                </a:solidFill>
              </a:rPr>
              <a:t>Be Visible Be Safe!</a:t>
            </a:r>
            <a:br>
              <a:rPr lang="en-US" b="1" dirty="0">
                <a:solidFill>
                  <a:srgbClr val="FF0000"/>
                </a:solidFill>
              </a:rPr>
            </a:br>
            <a:br>
              <a:rPr lang="en-US" b="1" dirty="0">
                <a:solidFill>
                  <a:srgbClr val="0070C0"/>
                </a:solidFill>
              </a:rPr>
            </a:br>
            <a:r>
              <a:rPr lang="en-US" b="1" dirty="0">
                <a:solidFill>
                  <a:srgbClr val="0070C0"/>
                </a:solidFill>
              </a:rPr>
              <a:t>The loss and suffering associated with road traffic deaths and injuries are preventable!!</a:t>
            </a:r>
          </a:p>
        </p:txBody>
      </p:sp>
      <p:pic>
        <p:nvPicPr>
          <p:cNvPr id="7" name="Picture 2" descr="C:\Users\kailash\Pictures\School Zone signs\logo.jpg">
            <a:extLst>
              <a:ext uri="{FF2B5EF4-FFF2-40B4-BE49-F238E27FC236}">
                <a16:creationId xmlns:a16="http://schemas.microsoft.com/office/drawing/2014/main" id="{FA15798A-57D8-4C5D-9CA1-4748B3656A49}"/>
              </a:ext>
            </a:extLst>
          </p:cNvPr>
          <p:cNvPicPr>
            <a:picLocks noChangeAspect="1" noChangeArrowheads="1"/>
          </p:cNvPicPr>
          <p:nvPr/>
        </p:nvPicPr>
        <p:blipFill rotWithShape="1">
          <a:blip r:embed="rId4" cstate="print"/>
          <a:srcRect l="14633" r="1176" b="2"/>
          <a:stretch/>
        </p:blipFill>
        <p:spPr bwMode="auto">
          <a:xfrm>
            <a:off x="9487538" y="10"/>
            <a:ext cx="2704462" cy="3418353"/>
          </a:xfrm>
          <a:prstGeom prst="rect">
            <a:avLst/>
          </a:prstGeom>
          <a:noFill/>
        </p:spPr>
      </p:pic>
      <p:pic>
        <p:nvPicPr>
          <p:cNvPr id="10" name="Picture 7" descr="C:\Users\kailash\Pictures\zebra_mascot_small.png">
            <a:extLst>
              <a:ext uri="{FF2B5EF4-FFF2-40B4-BE49-F238E27FC236}">
                <a16:creationId xmlns:a16="http://schemas.microsoft.com/office/drawing/2014/main" id="{507F04CA-A694-4573-8A44-7FFB5B6A5A20}"/>
              </a:ext>
            </a:extLst>
          </p:cNvPr>
          <p:cNvPicPr>
            <a:picLocks noChangeAspect="1" noChangeArrowheads="1"/>
          </p:cNvPicPr>
          <p:nvPr/>
        </p:nvPicPr>
        <p:blipFill rotWithShape="1">
          <a:blip r:embed="rId5" cstate="print"/>
          <a:srcRect r="1025" b="-5"/>
          <a:stretch/>
        </p:blipFill>
        <p:spPr bwMode="auto">
          <a:xfrm>
            <a:off x="9487536" y="3417676"/>
            <a:ext cx="2704463" cy="3440324"/>
          </a:xfrm>
          <a:prstGeom prst="rect">
            <a:avLst/>
          </a:prstGeom>
          <a:noFill/>
        </p:spPr>
      </p:pic>
      <p:sp>
        <p:nvSpPr>
          <p:cNvPr id="3" name="Slide Number Placeholder 2">
            <a:extLst>
              <a:ext uri="{FF2B5EF4-FFF2-40B4-BE49-F238E27FC236}">
                <a16:creationId xmlns:a16="http://schemas.microsoft.com/office/drawing/2014/main" id="{6EC8E41C-2F72-4898-8DCE-02A7FBE21AE2}"/>
              </a:ext>
            </a:extLst>
          </p:cNvPr>
          <p:cNvSpPr>
            <a:spLocks noGrp="1"/>
          </p:cNvSpPr>
          <p:nvPr>
            <p:ph type="sldNum" sz="quarter" idx="12"/>
          </p:nvPr>
        </p:nvSpPr>
        <p:spPr>
          <a:xfrm>
            <a:off x="9180576" y="6356350"/>
            <a:ext cx="2743200" cy="365125"/>
          </a:xfrm>
        </p:spPr>
        <p:txBody>
          <a:bodyPr vert="horz" lIns="91440" tIns="45720" rIns="91440" bIns="45720" rtlCol="0" anchor="ctr">
            <a:normAutofit/>
          </a:bodyPr>
          <a:lstStyle/>
          <a:p>
            <a:pPr>
              <a:spcAft>
                <a:spcPts val="600"/>
              </a:spcAft>
            </a:pPr>
            <a:fld id="{A2DF1CB0-8992-4B62-9F3C-48F4B2682C07}" type="slidenum">
              <a:rPr lang="en-US" sz="900">
                <a:solidFill>
                  <a:srgbClr val="FFFFFF"/>
                </a:solidFill>
              </a:rPr>
              <a:pPr>
                <a:spcAft>
                  <a:spcPts val="600"/>
                </a:spcAft>
              </a:pPr>
              <a:t>8</a:t>
            </a:fld>
            <a:endParaRPr lang="en-US" sz="900" dirty="0">
              <a:solidFill>
                <a:srgbClr val="FFFFFF"/>
              </a:solidFill>
            </a:endParaRPr>
          </a:p>
        </p:txBody>
      </p:sp>
    </p:spTree>
    <p:extLst>
      <p:ext uri="{BB962C8B-B14F-4D97-AF65-F5344CB8AC3E}">
        <p14:creationId xmlns:p14="http://schemas.microsoft.com/office/powerpoint/2010/main" val="1231893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433</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Swis721 BT</vt:lpstr>
      <vt:lpstr>Arial</vt:lpstr>
      <vt:lpstr>Calibri</vt:lpstr>
      <vt:lpstr>Calibri Light</vt:lpstr>
      <vt:lpstr>Open Sans</vt:lpstr>
      <vt:lpstr>Office Theme</vt:lpstr>
      <vt:lpstr>PowerPoint Presentation</vt:lpstr>
      <vt:lpstr>PowerPoint Presentation</vt:lpstr>
      <vt:lpstr>Road Crash Fatalities</vt:lpstr>
      <vt:lpstr> Are we willing to accept millions of untimely fatalities, ten times injuries (ongoing pandemic) and traumas on our roads annually as the norm?  Additional 30% burden on health, law and order sectors, emergency services….. too.  Missed and neglected “duties of care”, so far.   </vt:lpstr>
      <vt:lpstr>Good road crash data are necessary to get an accurate picture of road safety problems.  Good data can tell the right story and can convince the concerned stakeholders, authorities and users.  Evidence (good and accurate road crash data) based actions on highly effective interventions (as Vaccines and Boosters) are required urgently!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Tiwari</dc:creator>
  <cp:lastModifiedBy>Kailash Tiwari</cp:lastModifiedBy>
  <cp:revision>72</cp:revision>
  <dcterms:created xsi:type="dcterms:W3CDTF">2021-01-19T09:27:53Z</dcterms:created>
  <dcterms:modified xsi:type="dcterms:W3CDTF">2023-07-25T06:41:44Z</dcterms:modified>
</cp:coreProperties>
</file>